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7" r:id="rId1"/>
  </p:sldMasterIdLst>
  <p:sldIdLst>
    <p:sldId id="256" r:id="rId2"/>
    <p:sldId id="267" r:id="rId3"/>
    <p:sldId id="266" r:id="rId4"/>
    <p:sldId id="269" r:id="rId5"/>
    <p:sldId id="271" r:id="rId6"/>
    <p:sldId id="272" r:id="rId7"/>
    <p:sldId id="273" r:id="rId8"/>
    <p:sldId id="264" r:id="rId9"/>
    <p:sldId id="268" r:id="rId10"/>
    <p:sldId id="261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36" autoAdjust="0"/>
    <p:restoredTop sz="94660"/>
  </p:normalViewPr>
  <p:slideViewPr>
    <p:cSldViewPr snapToGrid="0">
      <p:cViewPr>
        <p:scale>
          <a:sx n="75" d="100"/>
          <a:sy n="75" d="100"/>
        </p:scale>
        <p:origin x="835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sur He" userId="2cd3e99d6a3c3959" providerId="LiveId" clId="{16CB9BD3-0FD0-435F-BA63-C692E6031789}"/>
    <pc:docChg chg="undo redo custSel addSld delSld modSld sldOrd modMainMaster">
      <pc:chgData name="Mansur He" userId="2cd3e99d6a3c3959" providerId="LiveId" clId="{16CB9BD3-0FD0-435F-BA63-C692E6031789}" dt="2017-11-18T04:21:01.602" v="11503" actId="1076"/>
      <pc:docMkLst>
        <pc:docMk/>
      </pc:docMkLst>
      <pc:sldChg chg="addSp delSp modSp">
        <pc:chgData name="Mansur He" userId="2cd3e99d6a3c3959" providerId="LiveId" clId="{16CB9BD3-0FD0-435F-BA63-C692E6031789}" dt="2017-11-18T02:40:11.377" v="9579" actId="478"/>
        <pc:sldMkLst>
          <pc:docMk/>
          <pc:sldMk cId="776887676" sldId="256"/>
        </pc:sldMkLst>
        <pc:spChg chg="mod">
          <ac:chgData name="Mansur He" userId="2cd3e99d6a3c3959" providerId="LiveId" clId="{16CB9BD3-0FD0-435F-BA63-C692E6031789}" dt="2017-11-17T07:28:13.519" v="1925" actId="1076"/>
          <ac:spMkLst>
            <pc:docMk/>
            <pc:sldMk cId="776887676" sldId="256"/>
            <ac:spMk id="2" creationId="{8144C1EB-4564-4853-93E8-C47F5147377A}"/>
          </ac:spMkLst>
        </pc:spChg>
        <pc:spChg chg="del mod">
          <ac:chgData name="Mansur He" userId="2cd3e99d6a3c3959" providerId="LiveId" clId="{16CB9BD3-0FD0-435F-BA63-C692E6031789}" dt="2017-11-15T19:16:13.492" v="1365" actId="478"/>
          <ac:spMkLst>
            <pc:docMk/>
            <pc:sldMk cId="776887676" sldId="256"/>
            <ac:spMk id="3" creationId="{079194BE-1C53-443B-831E-0AC86F2D2093}"/>
          </ac:spMkLst>
        </pc:spChg>
        <pc:spChg chg="add mod">
          <ac:chgData name="Mansur He" userId="2cd3e99d6a3c3959" providerId="LiveId" clId="{16CB9BD3-0FD0-435F-BA63-C692E6031789}" dt="2017-11-17T07:28:40.325" v="1926" actId="164"/>
          <ac:spMkLst>
            <pc:docMk/>
            <pc:sldMk cId="776887676" sldId="256"/>
            <ac:spMk id="4" creationId="{89A9E5FF-DE6D-4304-A6C4-FCE5B7AF1953}"/>
          </ac:spMkLst>
        </pc:spChg>
        <pc:spChg chg="add mod ord">
          <ac:chgData name="Mansur He" userId="2cd3e99d6a3c3959" providerId="LiveId" clId="{16CB9BD3-0FD0-435F-BA63-C692E6031789}" dt="2017-11-17T07:28:40.325" v="1926" actId="164"/>
          <ac:spMkLst>
            <pc:docMk/>
            <pc:sldMk cId="776887676" sldId="256"/>
            <ac:spMk id="5" creationId="{C2C794D6-1DAF-4A32-94FA-9B645C9E1A6F}"/>
          </ac:spMkLst>
        </pc:spChg>
        <pc:spChg chg="add mod">
          <ac:chgData name="Mansur He" userId="2cd3e99d6a3c3959" providerId="LiveId" clId="{16CB9BD3-0FD0-435F-BA63-C692E6031789}" dt="2017-11-17T07:28:40.325" v="1926" actId="164"/>
          <ac:spMkLst>
            <pc:docMk/>
            <pc:sldMk cId="776887676" sldId="256"/>
            <ac:spMk id="6" creationId="{BFE63FD8-3EF9-47A0-A92A-585FF2C792DE}"/>
          </ac:spMkLst>
        </pc:spChg>
        <pc:spChg chg="add del mod">
          <ac:chgData name="Mansur He" userId="2cd3e99d6a3c3959" providerId="LiveId" clId="{16CB9BD3-0FD0-435F-BA63-C692E6031789}" dt="2017-11-15T19:16:15.602" v="1366" actId="478"/>
          <ac:spMkLst>
            <pc:docMk/>
            <pc:sldMk cId="776887676" sldId="256"/>
            <ac:spMk id="8" creationId="{DB4CF1C3-0A16-43FC-B8BD-1CD81E32411E}"/>
          </ac:spMkLst>
        </pc:spChg>
        <pc:spChg chg="add del mod">
          <ac:chgData name="Mansur He" userId="2cd3e99d6a3c3959" providerId="LiveId" clId="{16CB9BD3-0FD0-435F-BA63-C692E6031789}" dt="2017-11-17T07:43:35.172" v="2253" actId="478"/>
          <ac:spMkLst>
            <pc:docMk/>
            <pc:sldMk cId="776887676" sldId="256"/>
            <ac:spMk id="9" creationId="{E4F1658D-81FF-46F8-8398-FDE1D2A78BDB}"/>
          </ac:spMkLst>
        </pc:spChg>
        <pc:spChg chg="add del mod">
          <ac:chgData name="Mansur He" userId="2cd3e99d6a3c3959" providerId="LiveId" clId="{16CB9BD3-0FD0-435F-BA63-C692E6031789}" dt="2017-11-17T07:43:13.461" v="2244" actId="478"/>
          <ac:spMkLst>
            <pc:docMk/>
            <pc:sldMk cId="776887676" sldId="256"/>
            <ac:spMk id="10" creationId="{2D5AAE99-8DB1-4D52-85C5-3FC1A4958066}"/>
          </ac:spMkLst>
        </pc:spChg>
        <pc:spChg chg="add del mod">
          <ac:chgData name="Mansur He" userId="2cd3e99d6a3c3959" providerId="LiveId" clId="{16CB9BD3-0FD0-435F-BA63-C692E6031789}" dt="2017-11-17T08:12:16.433" v="2492" actId="478"/>
          <ac:spMkLst>
            <pc:docMk/>
            <pc:sldMk cId="776887676" sldId="256"/>
            <ac:spMk id="11" creationId="{4568E517-ABFE-4C57-BB06-935BEADF8C1E}"/>
          </ac:spMkLst>
        </pc:spChg>
        <pc:spChg chg="add del mod">
          <ac:chgData name="Mansur He" userId="2cd3e99d6a3c3959" providerId="LiveId" clId="{16CB9BD3-0FD0-435F-BA63-C692E6031789}" dt="2017-11-17T08:12:13.730" v="2489" actId="478"/>
          <ac:spMkLst>
            <pc:docMk/>
            <pc:sldMk cId="776887676" sldId="256"/>
            <ac:spMk id="12" creationId="{BA2F43FC-BBE4-4024-8C8D-022FDB6B24DB}"/>
          </ac:spMkLst>
        </pc:spChg>
        <pc:grpChg chg="add del mod">
          <ac:chgData name="Mansur He" userId="2cd3e99d6a3c3959" providerId="LiveId" clId="{16CB9BD3-0FD0-435F-BA63-C692E6031789}" dt="2017-11-17T08:12:15.284" v="2491" actId="478"/>
          <ac:grpSpMkLst>
            <pc:docMk/>
            <pc:sldMk cId="776887676" sldId="256"/>
            <ac:grpSpMk id="8" creationId="{A2D8DB4A-696B-4A0F-ACCF-B597377B7131}"/>
          </ac:grpSpMkLst>
        </pc:grpChg>
        <pc:graphicFrameChg chg="add del mod ord">
          <ac:chgData name="Mansur He" userId="2cd3e99d6a3c3959" providerId="LiveId" clId="{16CB9BD3-0FD0-435F-BA63-C692E6031789}" dt="2017-11-17T07:39:44.204" v="2186" actId="478"/>
          <ac:graphicFrameMkLst>
            <pc:docMk/>
            <pc:sldMk cId="776887676" sldId="256"/>
            <ac:graphicFrameMk id="7" creationId="{88C61599-3406-4C7D-BFEC-534D95E78AB9}"/>
          </ac:graphicFrameMkLst>
        </pc:graphicFrameChg>
        <pc:picChg chg="add del mod ord">
          <ac:chgData name="Mansur He" userId="2cd3e99d6a3c3959" providerId="LiveId" clId="{16CB9BD3-0FD0-435F-BA63-C692E6031789}" dt="2017-11-17T07:26:12.696" v="1901" actId="478"/>
          <ac:picMkLst>
            <pc:docMk/>
            <pc:sldMk cId="776887676" sldId="256"/>
            <ac:picMk id="3" creationId="{56E381CE-93BF-4CDB-B83C-F1D427444DA4}"/>
          </ac:picMkLst>
        </pc:picChg>
        <pc:picChg chg="add del mod">
          <ac:chgData name="Mansur He" userId="2cd3e99d6a3c3959" providerId="LiveId" clId="{16CB9BD3-0FD0-435F-BA63-C692E6031789}" dt="2017-11-18T02:40:11.377" v="9579" actId="478"/>
          <ac:picMkLst>
            <pc:docMk/>
            <pc:sldMk cId="776887676" sldId="256"/>
            <ac:picMk id="3" creationId="{2617443B-24E1-4B4B-A26C-FDF1C54807E7}"/>
          </ac:picMkLst>
        </pc:picChg>
      </pc:sldChg>
      <pc:sldChg chg="addSp delSp modSp del">
        <pc:chgData name="Mansur He" userId="2cd3e99d6a3c3959" providerId="LiveId" clId="{16CB9BD3-0FD0-435F-BA63-C692E6031789}" dt="2017-11-17T21:34:42.389" v="5019" actId="2696"/>
        <pc:sldMkLst>
          <pc:docMk/>
          <pc:sldMk cId="2183736248" sldId="257"/>
        </pc:sldMkLst>
        <pc:spChg chg="del">
          <ac:chgData name="Mansur He" userId="2cd3e99d6a3c3959" providerId="LiveId" clId="{16CB9BD3-0FD0-435F-BA63-C692E6031789}" dt="2017-11-15T19:23:59.834" v="1664" actId="478"/>
          <ac:spMkLst>
            <pc:docMk/>
            <pc:sldMk cId="2183736248" sldId="257"/>
            <ac:spMk id="2" creationId="{88BE6DF1-2CDB-492C-B0C0-A5BCD8538591}"/>
          </ac:spMkLst>
        </pc:spChg>
        <pc:spChg chg="del mod">
          <ac:chgData name="Mansur He" userId="2cd3e99d6a3c3959" providerId="LiveId" clId="{16CB9BD3-0FD0-435F-BA63-C692E6031789}" dt="2017-11-17T11:28:25.549" v="4069" actId="478"/>
          <ac:spMkLst>
            <pc:docMk/>
            <pc:sldMk cId="2183736248" sldId="257"/>
            <ac:spMk id="3" creationId="{5B1C1353-FB02-478A-8480-B6F9E92EE175}"/>
          </ac:spMkLst>
        </pc:spChg>
        <pc:spChg chg="add del mod">
          <ac:chgData name="Mansur He" userId="2cd3e99d6a3c3959" providerId="LiveId" clId="{16CB9BD3-0FD0-435F-BA63-C692E6031789}" dt="2017-11-17T21:34:38.826" v="5017" actId="2696"/>
          <ac:spMkLst>
            <pc:docMk/>
            <pc:sldMk cId="2183736248" sldId="257"/>
            <ac:spMk id="4" creationId="{C6972B2C-325B-4E54-A6CF-FBDDCD3659C3}"/>
          </ac:spMkLst>
        </pc:spChg>
        <pc:spChg chg="add del mod">
          <ac:chgData name="Mansur He" userId="2cd3e99d6a3c3959" providerId="LiveId" clId="{16CB9BD3-0FD0-435F-BA63-C692E6031789}" dt="2017-11-17T21:34:38.826" v="5017" actId="2696"/>
          <ac:spMkLst>
            <pc:docMk/>
            <pc:sldMk cId="2183736248" sldId="257"/>
            <ac:spMk id="5" creationId="{F99E7BFB-8801-42B7-9EB8-968357935E36}"/>
          </ac:spMkLst>
        </pc:spChg>
        <pc:spChg chg="add del mod">
          <ac:chgData name="Mansur He" userId="2cd3e99d6a3c3959" providerId="LiveId" clId="{16CB9BD3-0FD0-435F-BA63-C692E6031789}" dt="2017-11-15T19:24:00.756" v="1665" actId="478"/>
          <ac:spMkLst>
            <pc:docMk/>
            <pc:sldMk cId="2183736248" sldId="257"/>
            <ac:spMk id="7" creationId="{3849B04C-BBC7-4E03-9096-71B962622E36}"/>
          </ac:spMkLst>
        </pc:spChg>
        <pc:spChg chg="add del mod">
          <ac:chgData name="Mansur He" userId="2cd3e99d6a3c3959" providerId="LiveId" clId="{16CB9BD3-0FD0-435F-BA63-C692E6031789}" dt="2017-11-17T21:34:40.857" v="5018" actId="478"/>
          <ac:spMkLst>
            <pc:docMk/>
            <pc:sldMk cId="2183736248" sldId="257"/>
            <ac:spMk id="7" creationId="{9F14A7D5-0E13-475D-B57E-E2AADC6E9F44}"/>
          </ac:spMkLst>
        </pc:spChg>
        <pc:spChg chg="add del mod">
          <ac:chgData name="Mansur He" userId="2cd3e99d6a3c3959" providerId="LiveId" clId="{16CB9BD3-0FD0-435F-BA63-C692E6031789}" dt="2017-11-17T21:34:23.889" v="5015" actId="478"/>
          <ac:spMkLst>
            <pc:docMk/>
            <pc:sldMk cId="2183736248" sldId="257"/>
            <ac:spMk id="10" creationId="{08F03E51-B89B-40AA-B4E1-C5EDF392FFAC}"/>
          </ac:spMkLst>
        </pc:spChg>
        <pc:spChg chg="add del mod">
          <ac:chgData name="Mansur He" userId="2cd3e99d6a3c3959" providerId="LiveId" clId="{16CB9BD3-0FD0-435F-BA63-C692E6031789}" dt="2017-11-17T21:34:40.857" v="5018" actId="478"/>
          <ac:spMkLst>
            <pc:docMk/>
            <pc:sldMk cId="2183736248" sldId="257"/>
            <ac:spMk id="11" creationId="{7A0AFAB4-A11B-4749-850F-5C8E9F88909A}"/>
          </ac:spMkLst>
        </pc:spChg>
        <pc:spChg chg="add del mod ord">
          <ac:chgData name="Mansur He" userId="2cd3e99d6a3c3959" providerId="LiveId" clId="{16CB9BD3-0FD0-435F-BA63-C692E6031789}" dt="2017-11-17T21:34:26.093" v="5016" actId="478"/>
          <ac:spMkLst>
            <pc:docMk/>
            <pc:sldMk cId="2183736248" sldId="257"/>
            <ac:spMk id="12" creationId="{FB7DE5C9-E85E-4B70-90E7-99E3A9A57D1D}"/>
          </ac:spMkLst>
        </pc:spChg>
        <pc:spChg chg="del mod">
          <ac:chgData name="Mansur He" userId="2cd3e99d6a3c3959" providerId="LiveId" clId="{16CB9BD3-0FD0-435F-BA63-C692E6031789}" dt="2017-11-17T11:28:49.366" v="4075" actId="478"/>
          <ac:spMkLst>
            <pc:docMk/>
            <pc:sldMk cId="2183736248" sldId="257"/>
            <ac:spMk id="15" creationId="{9A741D37-76AA-4159-8C92-50E540FCFD7E}"/>
          </ac:spMkLst>
        </pc:spChg>
        <pc:spChg chg="add del mod">
          <ac:chgData name="Mansur He" userId="2cd3e99d6a3c3959" providerId="LiveId" clId="{16CB9BD3-0FD0-435F-BA63-C692E6031789}" dt="2017-11-17T21:34:26.093" v="5016" actId="478"/>
          <ac:spMkLst>
            <pc:docMk/>
            <pc:sldMk cId="2183736248" sldId="257"/>
            <ac:spMk id="17" creationId="{7BD1918E-327A-4017-9879-29D87778223B}"/>
          </ac:spMkLst>
        </pc:spChg>
        <pc:spChg chg="del mod">
          <ac:chgData name="Mansur He" userId="2cd3e99d6a3c3959" providerId="LiveId" clId="{16CB9BD3-0FD0-435F-BA63-C692E6031789}" dt="2017-11-17T11:29:03.139" v="4081" actId="478"/>
          <ac:spMkLst>
            <pc:docMk/>
            <pc:sldMk cId="2183736248" sldId="257"/>
            <ac:spMk id="21" creationId="{42934FBA-ED78-4756-8262-5FE6CDF97C37}"/>
          </ac:spMkLst>
        </pc:spChg>
        <pc:picChg chg="add del mod ord">
          <ac:chgData name="Mansur He" userId="2cd3e99d6a3c3959" providerId="LiveId" clId="{16CB9BD3-0FD0-435F-BA63-C692E6031789}" dt="2017-11-17T21:34:23.405" v="5014" actId="478"/>
          <ac:picMkLst>
            <pc:docMk/>
            <pc:sldMk cId="2183736248" sldId="257"/>
            <ac:picMk id="2" creationId="{945F16FD-BBBD-4B1D-B5BE-741984F54040}"/>
          </ac:picMkLst>
        </pc:picChg>
        <pc:picChg chg="mod">
          <ac:chgData name="Mansur He" userId="2cd3e99d6a3c3959" providerId="LiveId" clId="{16CB9BD3-0FD0-435F-BA63-C692E6031789}" dt="2017-11-15T21:55:28.557" v="1759" actId="1076"/>
          <ac:picMkLst>
            <pc:docMk/>
            <pc:sldMk cId="2183736248" sldId="257"/>
            <ac:picMk id="5" creationId="{8DDF4BFB-120C-4CF3-BB24-2F8CEBB5119F}"/>
          </ac:picMkLst>
        </pc:picChg>
        <pc:picChg chg="del">
          <ac:chgData name="Mansur He" userId="2cd3e99d6a3c3959" providerId="LiveId" clId="{16CB9BD3-0FD0-435F-BA63-C692E6031789}" dt="2017-11-17T11:26:33.551" v="4032" actId="478"/>
          <ac:picMkLst>
            <pc:docMk/>
            <pc:sldMk cId="2183736248" sldId="257"/>
            <ac:picMk id="6" creationId="{8A7C2E0D-7A7C-403D-932F-1F754D76311D}"/>
          </ac:picMkLst>
        </pc:picChg>
        <pc:picChg chg="del mod">
          <ac:chgData name="Mansur He" userId="2cd3e99d6a3c3959" providerId="LiveId" clId="{16CB9BD3-0FD0-435F-BA63-C692E6031789}" dt="2017-11-17T11:24:42.873" v="4031" actId="478"/>
          <ac:picMkLst>
            <pc:docMk/>
            <pc:sldMk cId="2183736248" sldId="257"/>
            <ac:picMk id="24" creationId="{F4614E1D-5B23-402F-97DE-41ED7286733E}"/>
          </ac:picMkLst>
        </pc:picChg>
        <pc:cxnChg chg="del">
          <ac:chgData name="Mansur He" userId="2cd3e99d6a3c3959" providerId="LiveId" clId="{16CB9BD3-0FD0-435F-BA63-C692E6031789}" dt="2017-11-17T11:26:48.091" v="4038" actId="478"/>
          <ac:cxnSpMkLst>
            <pc:docMk/>
            <pc:sldMk cId="2183736248" sldId="257"/>
            <ac:cxnSpMk id="9" creationId="{42040E46-71E1-4D9E-9FB5-A9EC11BE8D76}"/>
          </ac:cxnSpMkLst>
        </pc:cxnChg>
        <pc:cxnChg chg="del">
          <ac:chgData name="Mansur He" userId="2cd3e99d6a3c3959" providerId="LiveId" clId="{16CB9BD3-0FD0-435F-BA63-C692E6031789}" dt="2017-11-17T11:26:47.121" v="4037" actId="478"/>
          <ac:cxnSpMkLst>
            <pc:docMk/>
            <pc:sldMk cId="2183736248" sldId="257"/>
            <ac:cxnSpMk id="16" creationId="{D57CA725-ADD3-4222-82AA-55F86F372D99}"/>
          </ac:cxnSpMkLst>
        </pc:cxnChg>
      </pc:sldChg>
      <pc:sldChg chg="addSp delSp modSp del ord">
        <pc:chgData name="Mansur He" userId="2cd3e99d6a3c3959" providerId="LiveId" clId="{16CB9BD3-0FD0-435F-BA63-C692E6031789}" dt="2017-11-17T09:45:39.757" v="4025" actId="2696"/>
        <pc:sldMkLst>
          <pc:docMk/>
          <pc:sldMk cId="2667552631" sldId="259"/>
        </pc:sldMkLst>
        <pc:spChg chg="del">
          <ac:chgData name="Mansur He" userId="2cd3e99d6a3c3959" providerId="LiveId" clId="{16CB9BD3-0FD0-435F-BA63-C692E6031789}" dt="2017-11-15T19:23:30.831" v="1620" actId="478"/>
          <ac:spMkLst>
            <pc:docMk/>
            <pc:sldMk cId="2667552631" sldId="259"/>
            <ac:spMk id="2" creationId="{88BE6DF1-2CDB-492C-B0C0-A5BCD8538591}"/>
          </ac:spMkLst>
        </pc:spChg>
        <pc:spChg chg="add mod">
          <ac:chgData name="Mansur He" userId="2cd3e99d6a3c3959" providerId="LiveId" clId="{16CB9BD3-0FD0-435F-BA63-C692E6031789}" dt="2017-11-17T09:00:42.435" v="3861" actId="2696"/>
          <ac:spMkLst>
            <pc:docMk/>
            <pc:sldMk cId="2667552631" sldId="259"/>
            <ac:spMk id="2" creationId="{2BD7D3BE-63C7-48FB-B790-98B1433DC984}"/>
          </ac:spMkLst>
        </pc:spChg>
        <pc:spChg chg="del mod">
          <ac:chgData name="Mansur He" userId="2cd3e99d6a3c3959" providerId="LiveId" clId="{16CB9BD3-0FD0-435F-BA63-C692E6031789}" dt="2017-11-17T09:00:42.435" v="3861" actId="2696"/>
          <ac:spMkLst>
            <pc:docMk/>
            <pc:sldMk cId="2667552631" sldId="259"/>
            <ac:spMk id="3" creationId="{5B1C1353-FB02-478A-8480-B6F9E92EE175}"/>
          </ac:spMkLst>
        </pc:spChg>
        <pc:spChg chg="add del mod">
          <ac:chgData name="Mansur He" userId="2cd3e99d6a3c3959" providerId="LiveId" clId="{16CB9BD3-0FD0-435F-BA63-C692E6031789}" dt="2017-11-15T19:23:33.378" v="1621" actId="478"/>
          <ac:spMkLst>
            <pc:docMk/>
            <pc:sldMk cId="2667552631" sldId="259"/>
            <ac:spMk id="8" creationId="{F74B7A78-4937-4232-8021-23C44358B97E}"/>
          </ac:spMkLst>
        </pc:spChg>
        <pc:spChg chg="del">
          <ac:chgData name="Mansur He" userId="2cd3e99d6a3c3959" providerId="LiveId" clId="{16CB9BD3-0FD0-435F-BA63-C692E6031789}" dt="2017-11-17T09:00:42.435" v="3861" actId="2696"/>
          <ac:spMkLst>
            <pc:docMk/>
            <pc:sldMk cId="2667552631" sldId="259"/>
            <ac:spMk id="9" creationId="{34F9077E-BFD1-4E38-9ED7-784E3D31BD25}"/>
          </ac:spMkLst>
        </pc:spChg>
        <pc:spChg chg="add mod">
          <ac:chgData name="Mansur He" userId="2cd3e99d6a3c3959" providerId="LiveId" clId="{16CB9BD3-0FD0-435F-BA63-C692E6031789}" dt="2017-11-15T19:23:48.214" v="1645" actId="122"/>
          <ac:spMkLst>
            <pc:docMk/>
            <pc:sldMk cId="2667552631" sldId="259"/>
            <ac:spMk id="15" creationId="{0B7055AB-6AA9-4E53-9317-860D19E7ECAA}"/>
          </ac:spMkLst>
        </pc:spChg>
        <pc:spChg chg="del">
          <ac:chgData name="Mansur He" userId="2cd3e99d6a3c3959" providerId="LiveId" clId="{16CB9BD3-0FD0-435F-BA63-C692E6031789}" dt="2017-11-17T09:00:42.435" v="3861" actId="2696"/>
          <ac:spMkLst>
            <pc:docMk/>
            <pc:sldMk cId="2667552631" sldId="259"/>
            <ac:spMk id="23" creationId="{9F845352-D29D-4E7E-8B84-824C79A33983}"/>
          </ac:spMkLst>
        </pc:spChg>
        <pc:picChg chg="mod">
          <ac:chgData name="Mansur He" userId="2cd3e99d6a3c3959" providerId="LiveId" clId="{16CB9BD3-0FD0-435F-BA63-C692E6031789}" dt="2017-11-17T07:24:36.169" v="1897" actId="1076"/>
          <ac:picMkLst>
            <pc:docMk/>
            <pc:sldMk cId="2667552631" sldId="259"/>
            <ac:picMk id="4" creationId="{EB52BED9-678F-4330-9B08-D6949B7E9D89}"/>
          </ac:picMkLst>
        </pc:picChg>
        <pc:picChg chg="del mod">
          <ac:chgData name="Mansur He" userId="2cd3e99d6a3c3959" providerId="LiveId" clId="{16CB9BD3-0FD0-435F-BA63-C692E6031789}" dt="2017-11-17T07:24:27.318" v="1895" actId="478"/>
          <ac:picMkLst>
            <pc:docMk/>
            <pc:sldMk cId="2667552631" sldId="259"/>
            <ac:picMk id="7" creationId="{90A79D8F-6925-4C38-BDA9-2A85496F38FA}"/>
          </ac:picMkLst>
        </pc:picChg>
      </pc:sldChg>
      <pc:sldChg chg="addSp delSp modSp del">
        <pc:chgData name="Mansur He" userId="2cd3e99d6a3c3959" providerId="LiveId" clId="{16CB9BD3-0FD0-435F-BA63-C692E6031789}" dt="2017-11-17T12:00:17.770" v="4801" actId="2696"/>
        <pc:sldMkLst>
          <pc:docMk/>
          <pc:sldMk cId="3712254115" sldId="260"/>
        </pc:sldMkLst>
        <pc:spChg chg="del">
          <ac:chgData name="Mansur He" userId="2cd3e99d6a3c3959" providerId="LiveId" clId="{16CB9BD3-0FD0-435F-BA63-C692E6031789}" dt="2017-11-15T19:24:26.530" v="1666" actId="478"/>
          <ac:spMkLst>
            <pc:docMk/>
            <pc:sldMk cId="3712254115" sldId="260"/>
            <ac:spMk id="2" creationId="{3D73F741-3EBF-4C82-B9A0-7CDAEBB07471}"/>
          </ac:spMkLst>
        </pc:spChg>
        <pc:spChg chg="add del mod">
          <ac:chgData name="Mansur He" userId="2cd3e99d6a3c3959" providerId="LiveId" clId="{16CB9BD3-0FD0-435F-BA63-C692E6031789}" dt="2017-11-17T11:32:24.153" v="4110" actId="478"/>
          <ac:spMkLst>
            <pc:docMk/>
            <pc:sldMk cId="3712254115" sldId="260"/>
            <ac:spMk id="3" creationId="{C7C84285-05FE-4CB7-A5B5-73E057787828}"/>
          </ac:spMkLst>
        </pc:spChg>
        <pc:spChg chg="mod">
          <ac:chgData name="Mansur He" userId="2cd3e99d6a3c3959" providerId="LiveId" clId="{16CB9BD3-0FD0-435F-BA63-C692E6031789}" dt="2017-11-16T19:38:22.001" v="1815" actId="20577"/>
          <ac:spMkLst>
            <pc:docMk/>
            <pc:sldMk cId="3712254115" sldId="260"/>
            <ac:spMk id="5" creationId="{EABE288E-B19A-4D0E-8015-C7CAB87F8A9D}"/>
          </ac:spMkLst>
        </pc:spChg>
        <pc:spChg chg="add del mod">
          <ac:chgData name="Mansur He" userId="2cd3e99d6a3c3959" providerId="LiveId" clId="{16CB9BD3-0FD0-435F-BA63-C692E6031789}" dt="2017-11-15T19:24:29.139" v="1667" actId="478"/>
          <ac:spMkLst>
            <pc:docMk/>
            <pc:sldMk cId="3712254115" sldId="260"/>
            <ac:spMk id="6" creationId="{95435D54-FE9A-4C1D-A3C8-1F964CA23EF4}"/>
          </ac:spMkLst>
        </pc:spChg>
        <pc:spChg chg="del">
          <ac:chgData name="Mansur He" userId="2cd3e99d6a3c3959" providerId="LiveId" clId="{16CB9BD3-0FD0-435F-BA63-C692E6031789}" dt="2017-11-17T11:32:22.321" v="4109" actId="478"/>
          <ac:spMkLst>
            <pc:docMk/>
            <pc:sldMk cId="3712254115" sldId="260"/>
            <ac:spMk id="11" creationId="{B16D8FD8-34AD-4BFD-A7A4-DEC3964B1980}"/>
          </ac:spMkLst>
        </pc:spChg>
        <pc:spChg chg="del">
          <ac:chgData name="Mansur He" userId="2cd3e99d6a3c3959" providerId="LiveId" clId="{16CB9BD3-0FD0-435F-BA63-C692E6031789}" dt="2017-11-17T11:32:22.321" v="4109" actId="478"/>
          <ac:spMkLst>
            <pc:docMk/>
            <pc:sldMk cId="3712254115" sldId="260"/>
            <ac:spMk id="12" creationId="{8703D0EE-20EB-44A9-AC5C-E52A35055FAA}"/>
          </ac:spMkLst>
        </pc:spChg>
        <pc:spChg chg="add del mod">
          <ac:chgData name="Mansur He" userId="2cd3e99d6a3c3959" providerId="LiveId" clId="{16CB9BD3-0FD0-435F-BA63-C692E6031789}" dt="2017-11-17T11:32:25.834" v="4111" actId="478"/>
          <ac:spMkLst>
            <pc:docMk/>
            <pc:sldMk cId="3712254115" sldId="260"/>
            <ac:spMk id="14" creationId="{C83B212C-1C07-4015-9C4C-A42A0AE246DE}"/>
          </ac:spMkLst>
        </pc:spChg>
        <pc:spChg chg="mod">
          <ac:chgData name="Mansur He" userId="2cd3e99d6a3c3959" providerId="LiveId" clId="{16CB9BD3-0FD0-435F-BA63-C692E6031789}" dt="2017-11-16T19:40:31.918" v="1818" actId="1076"/>
          <ac:spMkLst>
            <pc:docMk/>
            <pc:sldMk cId="3712254115" sldId="260"/>
            <ac:spMk id="21" creationId="{7DA3F9B0-93DC-40F1-8823-E6C29A5E8D35}"/>
          </ac:spMkLst>
        </pc:spChg>
        <pc:picChg chg="del">
          <ac:chgData name="Mansur He" userId="2cd3e99d6a3c3959" providerId="LiveId" clId="{16CB9BD3-0FD0-435F-BA63-C692E6031789}" dt="2017-11-17T11:32:22.321" v="4109" actId="478"/>
          <ac:picMkLst>
            <pc:docMk/>
            <pc:sldMk cId="3712254115" sldId="260"/>
            <ac:picMk id="4" creationId="{C600A99C-DDE5-4061-8884-F2BFC1F2F614}"/>
          </ac:picMkLst>
        </pc:picChg>
        <pc:cxnChg chg="del">
          <ac:chgData name="Mansur He" userId="2cd3e99d6a3c3959" providerId="LiveId" clId="{16CB9BD3-0FD0-435F-BA63-C692E6031789}" dt="2017-11-17T11:32:22.321" v="4109" actId="478"/>
          <ac:cxnSpMkLst>
            <pc:docMk/>
            <pc:sldMk cId="3712254115" sldId="260"/>
            <ac:cxnSpMk id="7" creationId="{ABDBE72E-3499-4172-A81A-C3F6BC53E0DB}"/>
          </ac:cxnSpMkLst>
        </pc:cxnChg>
        <pc:cxnChg chg="del">
          <ac:chgData name="Mansur He" userId="2cd3e99d6a3c3959" providerId="LiveId" clId="{16CB9BD3-0FD0-435F-BA63-C692E6031789}" dt="2017-11-17T11:32:22.321" v="4109" actId="478"/>
          <ac:cxnSpMkLst>
            <pc:docMk/>
            <pc:sldMk cId="3712254115" sldId="260"/>
            <ac:cxnSpMk id="13" creationId="{1379E97D-0FE8-438E-BBAA-6401135A6E03}"/>
          </ac:cxnSpMkLst>
        </pc:cxnChg>
      </pc:sldChg>
      <pc:sldChg chg="addSp delSp modSp ord">
        <pc:chgData name="Mansur He" userId="2cd3e99d6a3c3959" providerId="LiveId" clId="{16CB9BD3-0FD0-435F-BA63-C692E6031789}" dt="2017-11-18T03:25:10.925" v="10762" actId="339"/>
        <pc:sldMkLst>
          <pc:docMk/>
          <pc:sldMk cId="2821594686" sldId="261"/>
        </pc:sldMkLst>
        <pc:spChg chg="del">
          <ac:chgData name="Mansur He" userId="2cd3e99d6a3c3959" providerId="LiveId" clId="{16CB9BD3-0FD0-435F-BA63-C692E6031789}" dt="2017-11-15T19:24:51.519" v="1707" actId="478"/>
          <ac:spMkLst>
            <pc:docMk/>
            <pc:sldMk cId="2821594686" sldId="261"/>
            <ac:spMk id="2" creationId="{5627119E-A18E-468D-988F-32F7DB984723}"/>
          </ac:spMkLst>
        </pc:spChg>
        <pc:spChg chg="add mod ord">
          <ac:chgData name="Mansur He" userId="2cd3e99d6a3c3959" providerId="LiveId" clId="{16CB9BD3-0FD0-435F-BA63-C692E6031789}" dt="2017-11-17T22:05:40.631" v="5228" actId="688"/>
          <ac:spMkLst>
            <pc:docMk/>
            <pc:sldMk cId="2821594686" sldId="261"/>
            <ac:spMk id="2" creationId="{F34251B7-464C-437B-B0F8-1044020551FC}"/>
          </ac:spMkLst>
        </pc:spChg>
        <pc:spChg chg="del">
          <ac:chgData name="Mansur He" userId="2cd3e99d6a3c3959" providerId="LiveId" clId="{16CB9BD3-0FD0-435F-BA63-C692E6031789}" dt="2017-11-15T19:24:51.519" v="1707" actId="478"/>
          <ac:spMkLst>
            <pc:docMk/>
            <pc:sldMk cId="2821594686" sldId="261"/>
            <ac:spMk id="3" creationId="{C13950B7-2D31-4110-92D4-014344DB4B3F}"/>
          </ac:spMkLst>
        </pc:spChg>
        <pc:spChg chg="add mod ord">
          <ac:chgData name="Mansur He" userId="2cd3e99d6a3c3959" providerId="LiveId" clId="{16CB9BD3-0FD0-435F-BA63-C692E6031789}" dt="2017-11-17T21:48:49.491" v="5199" actId="1076"/>
          <ac:spMkLst>
            <pc:docMk/>
            <pc:sldMk cId="2821594686" sldId="261"/>
            <ac:spMk id="4" creationId="{E21462CE-EA96-4F86-9E6E-C524CA03E446}"/>
          </ac:spMkLst>
        </pc:spChg>
        <pc:spChg chg="mod">
          <ac:chgData name="Mansur He" userId="2cd3e99d6a3c3959" providerId="LiveId" clId="{16CB9BD3-0FD0-435F-BA63-C692E6031789}" dt="2017-11-17T22:06:26.588" v="5350" actId="1076"/>
          <ac:spMkLst>
            <pc:docMk/>
            <pc:sldMk cId="2821594686" sldId="261"/>
            <ac:spMk id="5" creationId="{01B75C1B-E27B-45F2-9AE6-6706045192DC}"/>
          </ac:spMkLst>
        </pc:spChg>
        <pc:spChg chg="add del mod">
          <ac:chgData name="Mansur He" userId="2cd3e99d6a3c3959" providerId="LiveId" clId="{16CB9BD3-0FD0-435F-BA63-C692E6031789}" dt="2017-11-15T19:24:53.394" v="1708" actId="478"/>
          <ac:spMkLst>
            <pc:docMk/>
            <pc:sldMk cId="2821594686" sldId="261"/>
            <ac:spMk id="5" creationId="{A8D67DF2-3E9A-4ADA-A932-59CC2FBE8970}"/>
          </ac:spMkLst>
        </pc:spChg>
        <pc:spChg chg="add mod">
          <ac:chgData name="Mansur He" userId="2cd3e99d6a3c3959" providerId="LiveId" clId="{16CB9BD3-0FD0-435F-BA63-C692E6031789}" dt="2017-11-17T21:51:36.339" v="5211" actId="1076"/>
          <ac:spMkLst>
            <pc:docMk/>
            <pc:sldMk cId="2821594686" sldId="261"/>
            <ac:spMk id="6" creationId="{4B16F63E-543A-45CE-B8A4-DA2F5634CCFA}"/>
          </ac:spMkLst>
        </pc:spChg>
        <pc:spChg chg="add del mod ord">
          <ac:chgData name="Mansur He" userId="2cd3e99d6a3c3959" providerId="LiveId" clId="{16CB9BD3-0FD0-435F-BA63-C692E6031789}" dt="2017-11-17T21:48:21.987" v="5190" actId="478"/>
          <ac:spMkLst>
            <pc:docMk/>
            <pc:sldMk cId="2821594686" sldId="261"/>
            <ac:spMk id="7" creationId="{04CC0280-A30C-45E9-B911-738C529AD871}"/>
          </ac:spMkLst>
        </pc:spChg>
        <pc:spChg chg="mod">
          <ac:chgData name="Mansur He" userId="2cd3e99d6a3c3959" providerId="LiveId" clId="{16CB9BD3-0FD0-435F-BA63-C692E6031789}" dt="2017-11-17T22:08:59.577" v="5380" actId="20577"/>
          <ac:spMkLst>
            <pc:docMk/>
            <pc:sldMk cId="2821594686" sldId="261"/>
            <ac:spMk id="8" creationId="{D8155AAD-9962-4CA6-ACC4-F0B27FBC8556}"/>
          </ac:spMkLst>
        </pc:spChg>
        <pc:spChg chg="mod">
          <ac:chgData name="Mansur He" userId="2cd3e99d6a3c3959" providerId="LiveId" clId="{16CB9BD3-0FD0-435F-BA63-C692E6031789}" dt="2017-11-17T22:10:52.790" v="5487" actId="1076"/>
          <ac:spMkLst>
            <pc:docMk/>
            <pc:sldMk cId="2821594686" sldId="261"/>
            <ac:spMk id="9" creationId="{55A22FEF-B129-4417-8A4C-F657E472FF17}"/>
          </ac:spMkLst>
        </pc:spChg>
        <pc:spChg chg="mod">
          <ac:chgData name="Mansur He" userId="2cd3e99d6a3c3959" providerId="LiveId" clId="{16CB9BD3-0FD0-435F-BA63-C692E6031789}" dt="2017-11-17T22:09:41.359" v="5410" actId="1076"/>
          <ac:spMkLst>
            <pc:docMk/>
            <pc:sldMk cId="2821594686" sldId="261"/>
            <ac:spMk id="10" creationId="{B384EE35-9580-4293-ADE6-638BA1C467C5}"/>
          </ac:spMkLst>
        </pc:spChg>
        <pc:spChg chg="mod">
          <ac:chgData name="Mansur He" userId="2cd3e99d6a3c3959" providerId="LiveId" clId="{16CB9BD3-0FD0-435F-BA63-C692E6031789}" dt="2017-11-17T22:12:17.344" v="5499" actId="14100"/>
          <ac:spMkLst>
            <pc:docMk/>
            <pc:sldMk cId="2821594686" sldId="261"/>
            <ac:spMk id="12" creationId="{2D53ABCF-F81E-4817-8A74-4D0F87A8D9DE}"/>
          </ac:spMkLst>
        </pc:spChg>
        <pc:spChg chg="add del mod">
          <ac:chgData name="Mansur He" userId="2cd3e99d6a3c3959" providerId="LiveId" clId="{16CB9BD3-0FD0-435F-BA63-C692E6031789}" dt="2017-11-17T21:46:14.469" v="5167" actId="478"/>
          <ac:spMkLst>
            <pc:docMk/>
            <pc:sldMk cId="2821594686" sldId="261"/>
            <ac:spMk id="14" creationId="{311B3EA4-3DBC-4615-B758-20EC18A390AA}"/>
          </ac:spMkLst>
        </pc:spChg>
        <pc:spChg chg="add mod ord">
          <ac:chgData name="Mansur He" userId="2cd3e99d6a3c3959" providerId="LiveId" clId="{16CB9BD3-0FD0-435F-BA63-C692E6031789}" dt="2017-11-17T22:12:25.988" v="5501" actId="14100"/>
          <ac:spMkLst>
            <pc:docMk/>
            <pc:sldMk cId="2821594686" sldId="261"/>
            <ac:spMk id="15" creationId="{8B943369-DE19-4E19-9A1A-8C218E2AD575}"/>
          </ac:spMkLst>
        </pc:spChg>
        <pc:spChg chg="add del mod ord">
          <ac:chgData name="Mansur He" userId="2cd3e99d6a3c3959" providerId="LiveId" clId="{16CB9BD3-0FD0-435F-BA63-C692E6031789}" dt="2017-11-17T21:48:22.831" v="5191" actId="478"/>
          <ac:spMkLst>
            <pc:docMk/>
            <pc:sldMk cId="2821594686" sldId="261"/>
            <ac:spMk id="16" creationId="{B3386A4D-912A-4A7E-8292-1F506AD396B1}"/>
          </ac:spMkLst>
        </pc:spChg>
        <pc:spChg chg="add mod">
          <ac:chgData name="Mansur He" userId="2cd3e99d6a3c3959" providerId="LiveId" clId="{16CB9BD3-0FD0-435F-BA63-C692E6031789}" dt="2017-11-17T22:09:07.798" v="5403" actId="20577"/>
          <ac:spMkLst>
            <pc:docMk/>
            <pc:sldMk cId="2821594686" sldId="261"/>
            <ac:spMk id="16" creationId="{53CE2BA2-BCBC-4107-9273-3AE8F39AE13F}"/>
          </ac:spMkLst>
        </pc:spChg>
        <pc:spChg chg="add mod ord">
          <ac:chgData name="Mansur He" userId="2cd3e99d6a3c3959" providerId="LiveId" clId="{16CB9BD3-0FD0-435F-BA63-C692E6031789}" dt="2017-11-17T22:12:38.460" v="5503" actId="20577"/>
          <ac:spMkLst>
            <pc:docMk/>
            <pc:sldMk cId="2821594686" sldId="261"/>
            <ac:spMk id="17" creationId="{423A4226-768D-4332-AF25-A810C474B1CA}"/>
          </ac:spMkLst>
        </pc:spChg>
        <pc:spChg chg="add mod">
          <ac:chgData name="Mansur He" userId="2cd3e99d6a3c3959" providerId="LiveId" clId="{16CB9BD3-0FD0-435F-BA63-C692E6031789}" dt="2017-11-17T22:10:08.976" v="5480" actId="14100"/>
          <ac:spMkLst>
            <pc:docMk/>
            <pc:sldMk cId="2821594686" sldId="261"/>
            <ac:spMk id="18" creationId="{A6028CFA-5394-4FCD-A602-1761F0E1733B}"/>
          </ac:spMkLst>
        </pc:spChg>
        <pc:grpChg chg="add mod">
          <ac:chgData name="Mansur He" userId="2cd3e99d6a3c3959" providerId="LiveId" clId="{16CB9BD3-0FD0-435F-BA63-C692E6031789}" dt="2017-11-18T03:25:10.925" v="10762" actId="339"/>
          <ac:grpSpMkLst>
            <pc:docMk/>
            <pc:sldMk cId="2821594686" sldId="261"/>
            <ac:grpSpMk id="3" creationId="{D974F10E-AB07-4088-A07C-F07D3FB47FA2}"/>
          </ac:grpSpMkLst>
        </pc:grpChg>
        <pc:graphicFrameChg chg="mod">
          <ac:chgData name="Mansur He" userId="2cd3e99d6a3c3959" providerId="LiveId" clId="{16CB9BD3-0FD0-435F-BA63-C692E6031789}" dt="2017-11-18T03:25:10.209" v="10761" actId="339"/>
          <ac:graphicFrameMkLst>
            <pc:docMk/>
            <pc:sldMk cId="2821594686" sldId="261"/>
            <ac:graphicFrameMk id="29" creationId="{55249C3D-060C-4E3A-9671-A84E78BE0CDA}"/>
          </ac:graphicFrameMkLst>
        </pc:graphicFrameChg>
        <pc:picChg chg="add mod">
          <ac:chgData name="Mansur He" userId="2cd3e99d6a3c3959" providerId="LiveId" clId="{16CB9BD3-0FD0-435F-BA63-C692E6031789}" dt="2017-11-17T21:44:20.562" v="5132" actId="164"/>
          <ac:picMkLst>
            <pc:docMk/>
            <pc:sldMk cId="2821594686" sldId="261"/>
            <ac:picMk id="11" creationId="{19E6C715-AB73-49B8-BA17-1E2F1337181D}"/>
          </ac:picMkLst>
        </pc:picChg>
        <pc:picChg chg="mod">
          <ac:chgData name="Mansur He" userId="2cd3e99d6a3c3959" providerId="LiveId" clId="{16CB9BD3-0FD0-435F-BA63-C692E6031789}" dt="2017-11-17T21:44:20.562" v="5132" actId="164"/>
          <ac:picMkLst>
            <pc:docMk/>
            <pc:sldMk cId="2821594686" sldId="261"/>
            <ac:picMk id="36" creationId="{16E6F12A-BDEA-4947-8182-5C4E9409BDEA}"/>
          </ac:picMkLst>
        </pc:picChg>
        <pc:picChg chg="del">
          <ac:chgData name="Mansur He" userId="2cd3e99d6a3c3959" providerId="LiveId" clId="{16CB9BD3-0FD0-435F-BA63-C692E6031789}" dt="2017-11-17T21:03:39.641" v="4888" actId="478"/>
          <ac:picMkLst>
            <pc:docMk/>
            <pc:sldMk cId="2821594686" sldId="261"/>
            <ac:picMk id="38" creationId="{48E93331-9B9E-4B5A-8081-5441C8B1CBBA}"/>
          </ac:picMkLst>
        </pc:picChg>
      </pc:sldChg>
      <pc:sldChg chg="addSp delSp modSp add del ord">
        <pc:chgData name="Mansur He" userId="2cd3e99d6a3c3959" providerId="LiveId" clId="{16CB9BD3-0FD0-435F-BA63-C692E6031789}" dt="2017-11-18T03:08:53.658" v="10724" actId="2696"/>
        <pc:sldMkLst>
          <pc:docMk/>
          <pc:sldMk cId="1665947757" sldId="263"/>
        </pc:sldMkLst>
        <pc:spChg chg="del">
          <ac:chgData name="Mansur He" userId="2cd3e99d6a3c3959" providerId="LiveId" clId="{16CB9BD3-0FD0-435F-BA63-C692E6031789}" dt="2017-11-18T03:03:35.841" v="10686" actId="478"/>
          <ac:spMkLst>
            <pc:docMk/>
            <pc:sldMk cId="1665947757" sldId="263"/>
            <ac:spMk id="2" creationId="{5876BE58-00FA-4D86-85B1-AE60D67A376F}"/>
          </ac:spMkLst>
        </pc:spChg>
        <pc:spChg chg="add del">
          <ac:chgData name="Mansur He" userId="2cd3e99d6a3c3959" providerId="LiveId" clId="{16CB9BD3-0FD0-435F-BA63-C692E6031789}" dt="2017-11-18T02:06:50.700" v="9258" actId="2696"/>
          <ac:spMkLst>
            <pc:docMk/>
            <pc:sldMk cId="1665947757" sldId="263"/>
            <ac:spMk id="5" creationId="{1F40652F-D830-409F-9D1C-4084A499E6CE}"/>
          </ac:spMkLst>
        </pc:spChg>
        <pc:spChg chg="add del">
          <ac:chgData name="Mansur He" userId="2cd3e99d6a3c3959" providerId="LiveId" clId="{16CB9BD3-0FD0-435F-BA63-C692E6031789}" dt="2017-11-18T02:06:50.700" v="9258" actId="2696"/>
          <ac:spMkLst>
            <pc:docMk/>
            <pc:sldMk cId="1665947757" sldId="263"/>
            <ac:spMk id="6" creationId="{7DFCED84-D6F9-4704-8DB4-4FACF063E86F}"/>
          </ac:spMkLst>
        </pc:spChg>
        <pc:spChg chg="add del mod">
          <ac:chgData name="Mansur He" userId="2cd3e99d6a3c3959" providerId="LiveId" clId="{16CB9BD3-0FD0-435F-BA63-C692E6031789}" dt="2017-11-18T03:03:35.841" v="10686" actId="478"/>
          <ac:spMkLst>
            <pc:docMk/>
            <pc:sldMk cId="1665947757" sldId="263"/>
            <ac:spMk id="7" creationId="{7D5EB1C8-8019-4764-A0D4-EAD8E5E9075B}"/>
          </ac:spMkLst>
        </pc:spChg>
        <pc:spChg chg="add del mod">
          <ac:chgData name="Mansur He" userId="2cd3e99d6a3c3959" providerId="LiveId" clId="{16CB9BD3-0FD0-435F-BA63-C692E6031789}" dt="2017-11-18T03:03:35.841" v="10686" actId="478"/>
          <ac:spMkLst>
            <pc:docMk/>
            <pc:sldMk cId="1665947757" sldId="263"/>
            <ac:spMk id="9" creationId="{5C5294CC-FA33-4E61-B5A3-06740B79FEB0}"/>
          </ac:spMkLst>
        </pc:spChg>
        <pc:spChg chg="add del mod">
          <ac:chgData name="Mansur He" userId="2cd3e99d6a3c3959" providerId="LiveId" clId="{16CB9BD3-0FD0-435F-BA63-C692E6031789}" dt="2017-11-18T03:07:51.584" v="10723" actId="478"/>
          <ac:spMkLst>
            <pc:docMk/>
            <pc:sldMk cId="1665947757" sldId="263"/>
            <ac:spMk id="10" creationId="{A4B52D26-3AA8-450A-96EC-402DF191DEFA}"/>
          </ac:spMkLst>
        </pc:spChg>
        <pc:picChg chg="add del">
          <ac:chgData name="Mansur He" userId="2cd3e99d6a3c3959" providerId="LiveId" clId="{16CB9BD3-0FD0-435F-BA63-C692E6031789}" dt="2017-11-18T02:06:50.700" v="9258" actId="2696"/>
          <ac:picMkLst>
            <pc:docMk/>
            <pc:sldMk cId="1665947757" sldId="263"/>
            <ac:picMk id="4" creationId="{4772C0B0-398A-437F-84ED-CE9A57D5E7F5}"/>
          </ac:picMkLst>
        </pc:picChg>
        <pc:picChg chg="add del mod">
          <ac:chgData name="Mansur He" userId="2cd3e99d6a3c3959" providerId="LiveId" clId="{16CB9BD3-0FD0-435F-BA63-C692E6031789}" dt="2017-11-18T03:03:35.841" v="10686" actId="478"/>
          <ac:picMkLst>
            <pc:docMk/>
            <pc:sldMk cId="1665947757" sldId="263"/>
            <ac:picMk id="8" creationId="{63259DAC-F429-4F02-AEE0-421DE98E38CD}"/>
          </ac:picMkLst>
        </pc:picChg>
      </pc:sldChg>
      <pc:sldChg chg="addSp delSp modSp ord">
        <pc:chgData name="Mansur He" userId="2cd3e99d6a3c3959" providerId="LiveId" clId="{16CB9BD3-0FD0-435F-BA63-C692E6031789}" dt="2017-11-18T04:21:01.602" v="11503" actId="1076"/>
        <pc:sldMkLst>
          <pc:docMk/>
          <pc:sldMk cId="2018042178" sldId="264"/>
        </pc:sldMkLst>
        <pc:spChg chg="del">
          <ac:chgData name="Mansur He" userId="2cd3e99d6a3c3959" providerId="LiveId" clId="{16CB9BD3-0FD0-435F-BA63-C692E6031789}" dt="2017-11-18T02:36:49.782" v="9554" actId="478"/>
          <ac:spMkLst>
            <pc:docMk/>
            <pc:sldMk cId="2018042178" sldId="264"/>
            <ac:spMk id="2" creationId="{46E96500-B8EA-45C6-98EE-E1A92B9911C6}"/>
          </ac:spMkLst>
        </pc:spChg>
        <pc:spChg chg="del">
          <ac:chgData name="Mansur He" userId="2cd3e99d6a3c3959" providerId="LiveId" clId="{16CB9BD3-0FD0-435F-BA63-C692E6031789}" dt="2017-11-18T02:36:49.782" v="9554" actId="478"/>
          <ac:spMkLst>
            <pc:docMk/>
            <pc:sldMk cId="2018042178" sldId="264"/>
            <ac:spMk id="3" creationId="{B2DA59EF-FDB1-4634-909C-A06CF0429113}"/>
          </ac:spMkLst>
        </pc:spChg>
        <pc:spChg chg="add del">
          <ac:chgData name="Mansur He" userId="2cd3e99d6a3c3959" providerId="LiveId" clId="{16CB9BD3-0FD0-435F-BA63-C692E6031789}" dt="2017-11-18T02:06:53.468" v="9260" actId="1076"/>
          <ac:spMkLst>
            <pc:docMk/>
            <pc:sldMk cId="2018042178" sldId="264"/>
            <ac:spMk id="5" creationId="{722FD133-0387-4FE3-B2D5-63ACB92F6F0B}"/>
          </ac:spMkLst>
        </pc:spChg>
        <pc:spChg chg="add del">
          <ac:chgData name="Mansur He" userId="2cd3e99d6a3c3959" providerId="LiveId" clId="{16CB9BD3-0FD0-435F-BA63-C692E6031789}" dt="2017-11-18T02:06:53.468" v="9260" actId="1076"/>
          <ac:spMkLst>
            <pc:docMk/>
            <pc:sldMk cId="2018042178" sldId="264"/>
            <ac:spMk id="6" creationId="{E8BECDCB-C55C-4D9E-A1DE-876AC8BEAC6D}"/>
          </ac:spMkLst>
        </pc:spChg>
        <pc:spChg chg="add del mod">
          <ac:chgData name="Mansur He" userId="2cd3e99d6a3c3959" providerId="LiveId" clId="{16CB9BD3-0FD0-435F-BA63-C692E6031789}" dt="2017-11-18T03:10:57.388" v="10726" actId="478"/>
          <ac:spMkLst>
            <pc:docMk/>
            <pc:sldMk cId="2018042178" sldId="264"/>
            <ac:spMk id="8" creationId="{D08F4904-121B-4525-B359-5B98D5055A1F}"/>
          </ac:spMkLst>
        </pc:spChg>
        <pc:spChg chg="add del mod">
          <ac:chgData name="Mansur He" userId="2cd3e99d6a3c3959" providerId="LiveId" clId="{16CB9BD3-0FD0-435F-BA63-C692E6031789}" dt="2017-11-18T03:10:59.307" v="10727" actId="478"/>
          <ac:spMkLst>
            <pc:docMk/>
            <pc:sldMk cId="2018042178" sldId="264"/>
            <ac:spMk id="9" creationId="{E8690507-4D71-4F14-B841-FDFA83C64BDC}"/>
          </ac:spMkLst>
        </pc:spChg>
        <pc:spChg chg="add del mod">
          <ac:chgData name="Mansur He" userId="2cd3e99d6a3c3959" providerId="LiveId" clId="{16CB9BD3-0FD0-435F-BA63-C692E6031789}" dt="2017-11-18T02:36:51.769" v="9555" actId="478"/>
          <ac:spMkLst>
            <pc:docMk/>
            <pc:sldMk cId="2018042178" sldId="264"/>
            <ac:spMk id="11" creationId="{D36339A9-28F6-4D7A-BD8A-3C3816CBA719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12" creationId="{7F890CD5-789B-4F1E-914B-24F1A66DE3EE}"/>
          </ac:spMkLst>
        </pc:spChg>
        <pc:spChg chg="add del mod">
          <ac:chgData name="Mansur He" userId="2cd3e99d6a3c3959" providerId="LiveId" clId="{16CB9BD3-0FD0-435F-BA63-C692E6031789}" dt="2017-11-18T03:30:45.196" v="10818" actId="478"/>
          <ac:spMkLst>
            <pc:docMk/>
            <pc:sldMk cId="2018042178" sldId="264"/>
            <ac:spMk id="13" creationId="{AF7E6D02-19E5-449A-82D0-8B854F02F4E4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14" creationId="{B848829C-9A3D-4F1B-A155-A92D1A431C6C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15" creationId="{4CC95D96-C82E-4CFB-BF59-448B32CA9DB9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16" creationId="{F3A34ECD-3C84-4D65-9AFB-6C04AFEEDDB7}"/>
          </ac:spMkLst>
        </pc:spChg>
        <pc:spChg chg="add mod">
          <ac:chgData name="Mansur He" userId="2cd3e99d6a3c3959" providerId="LiveId" clId="{16CB9BD3-0FD0-435F-BA63-C692E6031789}" dt="2017-11-18T03:58:27.196" v="11162" actId="164"/>
          <ac:spMkLst>
            <pc:docMk/>
            <pc:sldMk cId="2018042178" sldId="264"/>
            <ac:spMk id="17" creationId="{39B9FFEA-44D4-4352-B0AB-65421A76D75A}"/>
          </ac:spMkLst>
        </pc:spChg>
        <pc:spChg chg="add mod">
          <ac:chgData name="Mansur He" userId="2cd3e99d6a3c3959" providerId="LiveId" clId="{16CB9BD3-0FD0-435F-BA63-C692E6031789}" dt="2017-11-18T03:58:27.196" v="11162" actId="164"/>
          <ac:spMkLst>
            <pc:docMk/>
            <pc:sldMk cId="2018042178" sldId="264"/>
            <ac:spMk id="19" creationId="{BF86ED9E-C513-4890-B0DD-355E8C48CA2B}"/>
          </ac:spMkLst>
        </pc:spChg>
        <pc:spChg chg="add del mod">
          <ac:chgData name="Mansur He" userId="2cd3e99d6a3c3959" providerId="LiveId" clId="{16CB9BD3-0FD0-435F-BA63-C692E6031789}" dt="2017-11-18T03:07:09.850" v="10696" actId="478"/>
          <ac:spMkLst>
            <pc:docMk/>
            <pc:sldMk cId="2018042178" sldId="264"/>
            <ac:spMk id="21" creationId="{1007A4E9-4501-48D9-9C02-D1BBBFAD1D47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22" creationId="{32F40874-778F-4F65-BFA1-0247D5247355}"/>
          </ac:spMkLst>
        </pc:spChg>
        <pc:spChg chg="add del mod or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24" creationId="{BAC5E9A3-D8D4-4DCF-B8A2-B75A609C4EC5}"/>
          </ac:spMkLst>
        </pc:spChg>
        <pc:spChg chg="add del mod">
          <ac:chgData name="Mansur He" userId="2cd3e99d6a3c3959" providerId="LiveId" clId="{16CB9BD3-0FD0-435F-BA63-C692E6031789}" dt="2017-11-18T03:30:47.198" v="10819" actId="478"/>
          <ac:spMkLst>
            <pc:docMk/>
            <pc:sldMk cId="2018042178" sldId="264"/>
            <ac:spMk id="26" creationId="{30F69781-1838-4C28-8324-09192D67AC3B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27" creationId="{0F149C57-42C4-4F48-B387-3A5F38708346}"/>
          </ac:spMkLst>
        </pc:spChg>
        <pc:spChg chg="add mod ord">
          <ac:chgData name="Mansur He" userId="2cd3e99d6a3c3959" providerId="LiveId" clId="{16CB9BD3-0FD0-435F-BA63-C692E6031789}" dt="2017-11-18T03:51:00.048" v="11079" actId="164"/>
          <ac:spMkLst>
            <pc:docMk/>
            <pc:sldMk cId="2018042178" sldId="264"/>
            <ac:spMk id="29" creationId="{A62892BC-9FB1-4496-928A-549B2E25649F}"/>
          </ac:spMkLst>
        </pc:spChg>
        <pc:spChg chg="add del">
          <ac:chgData name="Mansur He" userId="2cd3e99d6a3c3959" providerId="LiveId" clId="{16CB9BD3-0FD0-435F-BA63-C692E6031789}" dt="2017-11-18T03:48:48.038" v="10909" actId="1076"/>
          <ac:spMkLst>
            <pc:docMk/>
            <pc:sldMk cId="2018042178" sldId="264"/>
            <ac:spMk id="30" creationId="{96712A50-7803-427F-8343-0600081BECC4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31" creationId="{38A21476-C604-4C1A-AB02-03FDA41B00FC}"/>
          </ac:spMkLst>
        </pc:spChg>
        <pc:spChg chg="add mod">
          <ac:chgData name="Mansur He" userId="2cd3e99d6a3c3959" providerId="LiveId" clId="{16CB9BD3-0FD0-435F-BA63-C692E6031789}" dt="2017-11-18T03:51:00.048" v="11079" actId="164"/>
          <ac:spMkLst>
            <pc:docMk/>
            <pc:sldMk cId="2018042178" sldId="264"/>
            <ac:spMk id="32" creationId="{484A1D89-CA5E-49EC-A543-61492185FC56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34" creationId="{743BE13F-6E95-4C9F-A8BB-425C403CDBF7}"/>
          </ac:spMkLst>
        </pc:spChg>
        <pc:spChg chg="add del mod or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35" creationId="{C3B22305-C421-427F-BE09-37B400C30EA3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37" creationId="{73C3E263-0F47-42F1-ADA2-6D23B732525D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38" creationId="{612A0C57-1229-40ED-B505-C66A40CCA777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39" creationId="{3415C541-9E1C-4915-BC1B-71CEF7F36C21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40" creationId="{41A84635-810F-44D5-9D48-1A61CC3E8207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41" creationId="{837FE55E-F4A1-4FBB-B63F-7B881A7F2D66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42" creationId="{186D7EE1-366D-404E-9C74-EC60D066A52E}"/>
          </ac:spMkLst>
        </pc:spChg>
        <pc:spChg chg="del">
          <ac:chgData name="Mansur He" userId="2cd3e99d6a3c3959" providerId="LiveId" clId="{16CB9BD3-0FD0-435F-BA63-C692E6031789}" dt="2017-11-18T04:05:45.752" v="11362" actId="478"/>
          <ac:spMkLst>
            <pc:docMk/>
            <pc:sldMk cId="2018042178" sldId="264"/>
            <ac:spMk id="42" creationId="{59377EA2-F5E2-4070-8501-BD9357D47332}"/>
          </ac:spMkLst>
        </pc:spChg>
        <pc:spChg chg="del mod">
          <ac:chgData name="Mansur He" userId="2cd3e99d6a3c3959" providerId="LiveId" clId="{16CB9BD3-0FD0-435F-BA63-C692E6031789}" dt="2017-11-18T04:05:44.585" v="11361" actId="478"/>
          <ac:spMkLst>
            <pc:docMk/>
            <pc:sldMk cId="2018042178" sldId="264"/>
            <ac:spMk id="43" creationId="{0D51EDB9-B119-44DC-9D7C-6B88DB4C30DA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43" creationId="{A5E58356-3508-4E77-82CD-1849A3E9D251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44" creationId="{00F8E0F3-7615-40D7-8CF1-A564F609766E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45" creationId="{7C69DE90-9773-47E3-A5C5-0AEFFEB95C27}"/>
          </ac:spMkLst>
        </pc:spChg>
        <pc:spChg chg="del topLvl">
          <ac:chgData name="Mansur He" userId="2cd3e99d6a3c3959" providerId="LiveId" clId="{16CB9BD3-0FD0-435F-BA63-C692E6031789}" dt="2017-11-18T04:05:53.958" v="11367" actId="478"/>
          <ac:spMkLst>
            <pc:docMk/>
            <pc:sldMk cId="2018042178" sldId="264"/>
            <ac:spMk id="46" creationId="{4E32A4D5-DB0D-4871-9421-B7D033897FA4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46" creationId="{82F8A3BA-E7FF-4968-A545-7807E75ED622}"/>
          </ac:spMkLst>
        </pc:spChg>
        <pc:spChg chg="del">
          <ac:chgData name="Mansur He" userId="2cd3e99d6a3c3959" providerId="LiveId" clId="{16CB9BD3-0FD0-435F-BA63-C692E6031789}" dt="2017-11-18T04:05:39.479" v="11357" actId="478"/>
          <ac:spMkLst>
            <pc:docMk/>
            <pc:sldMk cId="2018042178" sldId="264"/>
            <ac:spMk id="47" creationId="{33E25053-C8AD-4521-B0F0-DBE34539EC4D}"/>
          </ac:spMkLst>
        </pc:spChg>
        <pc:spChg chg="del">
          <ac:chgData name="Mansur He" userId="2cd3e99d6a3c3959" providerId="LiveId" clId="{16CB9BD3-0FD0-435F-BA63-C692E6031789}" dt="2017-11-18T04:05:52.421" v="11366" actId="478"/>
          <ac:spMkLst>
            <pc:docMk/>
            <pc:sldMk cId="2018042178" sldId="264"/>
            <ac:spMk id="51" creationId="{A8F77508-8655-410B-96FC-65B1D92EF8DD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51" creationId="{BA632FF7-D577-4DBC-B761-1A608F26850C}"/>
          </ac:spMkLst>
        </pc:spChg>
        <pc:spChg chg="del">
          <ac:chgData name="Mansur He" userId="2cd3e99d6a3c3959" providerId="LiveId" clId="{16CB9BD3-0FD0-435F-BA63-C692E6031789}" dt="2017-11-18T04:05:49.287" v="11364" actId="478"/>
          <ac:spMkLst>
            <pc:docMk/>
            <pc:sldMk cId="2018042178" sldId="264"/>
            <ac:spMk id="52" creationId="{064CA86B-360C-4626-BC0A-8667D1ED0DD1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52" creationId="{6D610921-62A8-47BD-B42A-75AA3A498F8D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53" creationId="{BEDD4BF3-30D5-496A-BE1E-4893393ED018}"/>
          </ac:spMkLst>
        </pc:spChg>
        <pc:spChg chg="del">
          <ac:chgData name="Mansur He" userId="2cd3e99d6a3c3959" providerId="LiveId" clId="{16CB9BD3-0FD0-435F-BA63-C692E6031789}" dt="2017-11-18T04:05:50.604" v="11365" actId="478"/>
          <ac:spMkLst>
            <pc:docMk/>
            <pc:sldMk cId="2018042178" sldId="264"/>
            <ac:spMk id="53" creationId="{3C96E6DF-02FB-4F1E-8B4A-232DAA8F8882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58" creationId="{0D03A877-22C2-4201-9946-ACCE9E359409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59" creationId="{2A09209C-73FA-4FFC-9170-9EC1C55E7170}"/>
          </ac:spMkLst>
        </pc:spChg>
        <pc:spChg chg="add mod">
          <ac:chgData name="Mansur He" userId="2cd3e99d6a3c3959" providerId="LiveId" clId="{16CB9BD3-0FD0-435F-BA63-C692E6031789}" dt="2017-11-18T04:20:50.431" v="11499" actId="164"/>
          <ac:spMkLst>
            <pc:docMk/>
            <pc:sldMk cId="2018042178" sldId="264"/>
            <ac:spMk id="60" creationId="{93A1B8AF-570A-44B2-9669-0352DC541E24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61" creationId="{2FB2B776-F925-4367-B2DE-2C2EACBA6716}"/>
          </ac:spMkLst>
        </pc:spChg>
        <pc:spChg chg="add">
          <ac:chgData name="Mansur He" userId="2cd3e99d6a3c3959" providerId="LiveId" clId="{16CB9BD3-0FD0-435F-BA63-C692E6031789}" dt="2017-11-18T04:20:28.114" v="11497"/>
          <ac:spMkLst>
            <pc:docMk/>
            <pc:sldMk cId="2018042178" sldId="264"/>
            <ac:spMk id="62" creationId="{C83D2D0B-B7DA-4B94-88D8-6F846D8A5D04}"/>
          </ac:spMkLst>
        </pc:spChg>
        <pc:spChg chg="add mod">
          <ac:chgData name="Mansur He" userId="2cd3e99d6a3c3959" providerId="LiveId" clId="{16CB9BD3-0FD0-435F-BA63-C692E6031789}" dt="2017-11-18T04:20:50.431" v="11499" actId="164"/>
          <ac:spMkLst>
            <pc:docMk/>
            <pc:sldMk cId="2018042178" sldId="264"/>
            <ac:spMk id="68" creationId="{74D9A8FE-D082-400B-BD4F-1CCF462A0BE0}"/>
          </ac:spMkLst>
        </pc:spChg>
        <pc:spChg chg="add mod">
          <ac:chgData name="Mansur He" userId="2cd3e99d6a3c3959" providerId="LiveId" clId="{16CB9BD3-0FD0-435F-BA63-C692E6031789}" dt="2017-11-18T04:20:50.431" v="11499" actId="164"/>
          <ac:spMkLst>
            <pc:docMk/>
            <pc:sldMk cId="2018042178" sldId="264"/>
            <ac:spMk id="69" creationId="{9B59514C-F019-4B15-B649-C32A8D188D7D}"/>
          </ac:spMkLst>
        </pc:spChg>
        <pc:spChg chg="add mod">
          <ac:chgData name="Mansur He" userId="2cd3e99d6a3c3959" providerId="LiveId" clId="{16CB9BD3-0FD0-435F-BA63-C692E6031789}" dt="2017-11-18T04:20:50.431" v="11499" actId="164"/>
          <ac:spMkLst>
            <pc:docMk/>
            <pc:sldMk cId="2018042178" sldId="264"/>
            <ac:spMk id="70" creationId="{B6D896EF-6BC2-485A-A186-3BE4AA4D80B8}"/>
          </ac:spMkLst>
        </pc:spChg>
        <pc:spChg chg="add mod">
          <ac:chgData name="Mansur He" userId="2cd3e99d6a3c3959" providerId="LiveId" clId="{16CB9BD3-0FD0-435F-BA63-C692E6031789}" dt="2017-11-18T04:20:50.431" v="11499" actId="164"/>
          <ac:spMkLst>
            <pc:docMk/>
            <pc:sldMk cId="2018042178" sldId="264"/>
            <ac:spMk id="71" creationId="{E0C4BB92-5D5B-494E-B64A-1776A4F56607}"/>
          </ac:spMkLst>
        </pc:spChg>
        <pc:spChg chg="add mod">
          <ac:chgData name="Mansur He" userId="2cd3e99d6a3c3959" providerId="LiveId" clId="{16CB9BD3-0FD0-435F-BA63-C692E6031789}" dt="2017-11-18T04:20:50.431" v="11499" actId="164"/>
          <ac:spMkLst>
            <pc:docMk/>
            <pc:sldMk cId="2018042178" sldId="264"/>
            <ac:spMk id="72" creationId="{BF52E7FA-B965-403E-841F-D3F8783B44B5}"/>
          </ac:spMkLst>
        </pc:spChg>
        <pc:spChg chg="add mod">
          <ac:chgData name="Mansur He" userId="2cd3e99d6a3c3959" providerId="LiveId" clId="{16CB9BD3-0FD0-435F-BA63-C692E6031789}" dt="2017-11-18T04:20:50.431" v="11499" actId="164"/>
          <ac:spMkLst>
            <pc:docMk/>
            <pc:sldMk cId="2018042178" sldId="264"/>
            <ac:spMk id="73" creationId="{601B113E-9140-49E8-A118-22B26EEB0489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141" creationId="{CA1A120A-1A04-4B8A-93C5-2AB5B603DDAC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142" creationId="{8DE89868-4501-4DC9-8D13-F051A7A71162}"/>
          </ac:spMkLst>
        </pc:spChg>
        <pc:spChg chg="add del mod">
          <ac:chgData name="Mansur He" userId="2cd3e99d6a3c3959" providerId="LiveId" clId="{16CB9BD3-0FD0-435F-BA63-C692E6031789}" dt="2017-11-18T04:20:27.845" v="11496" actId="478"/>
          <ac:spMkLst>
            <pc:docMk/>
            <pc:sldMk cId="2018042178" sldId="264"/>
            <ac:spMk id="143" creationId="{56801528-ED5A-4363-B169-135C704B829B}"/>
          </ac:spMkLst>
        </pc:spChg>
        <pc:grpChg chg="add mod">
          <ac:chgData name="Mansur He" userId="2cd3e99d6a3c3959" providerId="LiveId" clId="{16CB9BD3-0FD0-435F-BA63-C692E6031789}" dt="2017-11-18T04:20:58.884" v="11502" actId="1076"/>
          <ac:grpSpMkLst>
            <pc:docMk/>
            <pc:sldMk cId="2018042178" sldId="264"/>
            <ac:grpSpMk id="2" creationId="{BE389C3C-6C47-49E1-B6E7-FC3F93105147}"/>
          </ac:grpSpMkLst>
        </pc:grpChg>
        <pc:grpChg chg="add del mod">
          <ac:chgData name="Mansur He" userId="2cd3e99d6a3c3959" providerId="LiveId" clId="{16CB9BD3-0FD0-435F-BA63-C692E6031789}" dt="2017-11-18T04:20:27.845" v="11496" actId="478"/>
          <ac:grpSpMkLst>
            <pc:docMk/>
            <pc:sldMk cId="2018042178" sldId="264"/>
            <ac:grpSpMk id="33" creationId="{CA6786E7-3DCA-488B-8433-CBBF7AF67F9D}"/>
          </ac:grpSpMkLst>
        </pc:grpChg>
        <pc:grpChg chg="add del mod">
          <ac:chgData name="Mansur He" userId="2cd3e99d6a3c3959" providerId="LiveId" clId="{16CB9BD3-0FD0-435F-BA63-C692E6031789}" dt="2017-11-18T04:20:27.845" v="11496" actId="478"/>
          <ac:grpSpMkLst>
            <pc:docMk/>
            <pc:sldMk cId="2018042178" sldId="264"/>
            <ac:grpSpMk id="36" creationId="{672A4CF3-58A7-43A3-9D4E-6D7A79B7A8E9}"/>
          </ac:grpSpMkLst>
        </pc:grpChg>
        <pc:grpChg chg="add del mod">
          <ac:chgData name="Mansur He" userId="2cd3e99d6a3c3959" providerId="LiveId" clId="{16CB9BD3-0FD0-435F-BA63-C692E6031789}" dt="2017-11-18T04:05:53.958" v="11367" actId="478"/>
          <ac:grpSpMkLst>
            <pc:docMk/>
            <pc:sldMk cId="2018042178" sldId="264"/>
            <ac:grpSpMk id="41" creationId="{57CB38A4-5871-41D9-A668-7E890BCFCE83}"/>
          </ac:grpSpMkLst>
        </pc:grpChg>
        <pc:grpChg chg="del topLvl">
          <ac:chgData name="Mansur He" userId="2cd3e99d6a3c3959" providerId="LiveId" clId="{16CB9BD3-0FD0-435F-BA63-C692E6031789}" dt="2017-11-18T04:06:03.195" v="11368" actId="478"/>
          <ac:grpSpMkLst>
            <pc:docMk/>
            <pc:sldMk cId="2018042178" sldId="264"/>
            <ac:grpSpMk id="44" creationId="{05ADB929-7F7E-404A-B548-6EE79A48488B}"/>
          </ac:grpSpMkLst>
        </pc:grpChg>
        <pc:grpChg chg="del">
          <ac:chgData name="Mansur He" userId="2cd3e99d6a3c3959" providerId="LiveId" clId="{16CB9BD3-0FD0-435F-BA63-C692E6031789}" dt="2017-11-18T04:05:50.604" v="11365" actId="478"/>
          <ac:grpSpMkLst>
            <pc:docMk/>
            <pc:sldMk cId="2018042178" sldId="264"/>
            <ac:grpSpMk id="45" creationId="{76FD3225-E98C-4113-BE78-22F6B2237A36}"/>
          </ac:grpSpMkLst>
        </pc:grpChg>
        <pc:grpChg chg="add mod">
          <ac:chgData name="Mansur He" userId="2cd3e99d6a3c3959" providerId="LiveId" clId="{16CB9BD3-0FD0-435F-BA63-C692E6031789}" dt="2017-11-18T04:21:01.602" v="11503" actId="1076"/>
          <ac:grpSpMkLst>
            <pc:docMk/>
            <pc:sldMk cId="2018042178" sldId="264"/>
            <ac:grpSpMk id="47" creationId="{B65002C1-2EE0-4C6C-ABF5-AD210BBBB196}"/>
          </ac:grpSpMkLst>
        </pc:grpChg>
        <pc:grpChg chg="add">
          <ac:chgData name="Mansur He" userId="2cd3e99d6a3c3959" providerId="LiveId" clId="{16CB9BD3-0FD0-435F-BA63-C692E6031789}" dt="2017-11-18T04:20:28.114" v="11497"/>
          <ac:grpSpMkLst>
            <pc:docMk/>
            <pc:sldMk cId="2018042178" sldId="264"/>
            <ac:grpSpMk id="54" creationId="{336C2BF5-DF73-4A4A-AB1F-A98DE4B5B89E}"/>
          </ac:grpSpMkLst>
        </pc:grpChg>
        <pc:grpChg chg="add del mod">
          <ac:chgData name="Mansur He" userId="2cd3e99d6a3c3959" providerId="LiveId" clId="{16CB9BD3-0FD0-435F-BA63-C692E6031789}" dt="2017-11-18T04:06:25.811" v="11375" actId="1076"/>
          <ac:grpSpMkLst>
            <pc:docMk/>
            <pc:sldMk cId="2018042178" sldId="264"/>
            <ac:grpSpMk id="80" creationId="{7FB9F4A5-C421-4136-83B3-338C3EBA0999}"/>
          </ac:grpSpMkLst>
        </pc:grpChg>
        <pc:grpChg chg="del mod topLvl">
          <ac:chgData name="Mansur He" userId="2cd3e99d6a3c3959" providerId="LiveId" clId="{16CB9BD3-0FD0-435F-BA63-C692E6031789}" dt="2017-11-18T04:06:30.246" v="11377" actId="478"/>
          <ac:grpSpMkLst>
            <pc:docMk/>
            <pc:sldMk cId="2018042178" sldId="264"/>
            <ac:grpSpMk id="82" creationId="{7D17BDD8-EFE3-440E-A704-5FBCD7280CDA}"/>
          </ac:grpSpMkLst>
        </pc:grpChg>
        <pc:graphicFrameChg chg="add del mod">
          <ac:chgData name="Mansur He" userId="2cd3e99d6a3c3959" providerId="LiveId" clId="{16CB9BD3-0FD0-435F-BA63-C692E6031789}" dt="2017-11-18T03:26:39.496" v="10792" actId="478"/>
          <ac:graphicFrameMkLst>
            <pc:docMk/>
            <pc:sldMk cId="2018042178" sldId="264"/>
            <ac:graphicFrameMk id="23" creationId="{F0DB202A-0989-459D-ABDE-1F9695636711}"/>
          </ac:graphicFrameMkLst>
        </pc:graphicFrameChg>
        <pc:graphicFrameChg chg="add mod">
          <ac:chgData name="Mansur He" userId="2cd3e99d6a3c3959" providerId="LiveId" clId="{16CB9BD3-0FD0-435F-BA63-C692E6031789}" dt="2017-11-18T04:20:58.884" v="11502" actId="1076"/>
          <ac:graphicFrameMkLst>
            <pc:docMk/>
            <pc:sldMk cId="2018042178" sldId="264"/>
            <ac:graphicFrameMk id="63" creationId="{FDC9078E-2CFB-4E15-9F31-EFF5D438614C}"/>
          </ac:graphicFrameMkLst>
        </pc:graphicFrameChg>
        <pc:graphicFrameChg chg="add del topLvl">
          <ac:chgData name="Mansur He" userId="2cd3e99d6a3c3959" providerId="LiveId" clId="{16CB9BD3-0FD0-435F-BA63-C692E6031789}" dt="2017-11-18T04:06:25.811" v="11375" actId="1076"/>
          <ac:graphicFrameMkLst>
            <pc:docMk/>
            <pc:sldMk cId="2018042178" sldId="264"/>
            <ac:graphicFrameMk id="81" creationId="{412806D5-327B-4F79-B4C5-E2A09D2DA929}"/>
          </ac:graphicFrameMkLst>
        </pc:graphicFrameChg>
        <pc:graphicFrameChg chg="add del mod">
          <ac:chgData name="Mansur He" userId="2cd3e99d6a3c3959" providerId="LiveId" clId="{16CB9BD3-0FD0-435F-BA63-C692E6031789}" dt="2017-11-18T04:20:27.845" v="11496" actId="478"/>
          <ac:graphicFrameMkLst>
            <pc:docMk/>
            <pc:sldMk cId="2018042178" sldId="264"/>
            <ac:graphicFrameMk id="98" creationId="{0579A68C-12C1-4609-9EB2-21929C009F9A}"/>
          </ac:graphicFrameMkLst>
        </pc:graphicFrameChg>
        <pc:picChg chg="add del">
          <ac:chgData name="Mansur He" userId="2cd3e99d6a3c3959" providerId="LiveId" clId="{16CB9BD3-0FD0-435F-BA63-C692E6031789}" dt="2017-11-18T02:06:53.468" v="9260" actId="1076"/>
          <ac:picMkLst>
            <pc:docMk/>
            <pc:sldMk cId="2018042178" sldId="264"/>
            <ac:picMk id="4" creationId="{9CB8693B-E089-427A-9FAB-01872CEAE52B}"/>
          </ac:picMkLst>
        </pc:picChg>
        <pc:picChg chg="add mod modCrop">
          <ac:chgData name="Mansur He" userId="2cd3e99d6a3c3959" providerId="LiveId" clId="{16CB9BD3-0FD0-435F-BA63-C692E6031789}" dt="2017-11-18T03:58:27.196" v="11162" actId="164"/>
          <ac:picMkLst>
            <pc:docMk/>
            <pc:sldMk cId="2018042178" sldId="264"/>
            <ac:picMk id="7" creationId="{290877DF-1CAE-439A-9E36-2E09906867B2}"/>
          </ac:picMkLst>
        </pc:picChg>
        <pc:picChg chg="add del">
          <ac:chgData name="Mansur He" userId="2cd3e99d6a3c3959" providerId="LiveId" clId="{16CB9BD3-0FD0-435F-BA63-C692E6031789}" dt="2017-11-18T02:55:26.076" v="10549" actId="1076"/>
          <ac:picMkLst>
            <pc:docMk/>
            <pc:sldMk cId="2018042178" sldId="264"/>
            <ac:picMk id="18" creationId="{DED5A51D-058F-4231-93C9-BBD9837B9A13}"/>
          </ac:picMkLst>
        </pc:picChg>
        <pc:picChg chg="add mod">
          <ac:chgData name="Mansur He" userId="2cd3e99d6a3c3959" providerId="LiveId" clId="{16CB9BD3-0FD0-435F-BA63-C692E6031789}" dt="2017-11-18T03:51:00.048" v="11079" actId="164"/>
          <ac:picMkLst>
            <pc:docMk/>
            <pc:sldMk cId="2018042178" sldId="264"/>
            <ac:picMk id="28" creationId="{98D1F97C-C493-41AD-A9A7-1D3AFBD19B1F}"/>
          </ac:picMkLst>
        </pc:picChg>
        <pc:cxnChg chg="del">
          <ac:chgData name="Mansur He" userId="2cd3e99d6a3c3959" providerId="LiveId" clId="{16CB9BD3-0FD0-435F-BA63-C692E6031789}" dt="2017-11-18T04:05:46.902" v="11363" actId="478"/>
          <ac:cxnSpMkLst>
            <pc:docMk/>
            <pc:sldMk cId="2018042178" sldId="264"/>
            <ac:cxnSpMk id="48" creationId="{EA31F1FA-A5A5-49D9-8F29-EE8A83884350}"/>
          </ac:cxnSpMkLst>
        </pc:cxnChg>
        <pc:cxnChg chg="del">
          <ac:chgData name="Mansur He" userId="2cd3e99d6a3c3959" providerId="LiveId" clId="{16CB9BD3-0FD0-435F-BA63-C692E6031789}" dt="2017-11-18T04:05:42.212" v="11359" actId="478"/>
          <ac:cxnSpMkLst>
            <pc:docMk/>
            <pc:sldMk cId="2018042178" sldId="264"/>
            <ac:cxnSpMk id="49" creationId="{51722E7A-007C-4D4F-9D38-7295A3CCA7CD}"/>
          </ac:cxnSpMkLst>
        </pc:cxnChg>
        <pc:cxnChg chg="del">
          <ac:chgData name="Mansur He" userId="2cd3e99d6a3c3959" providerId="LiveId" clId="{16CB9BD3-0FD0-435F-BA63-C692E6031789}" dt="2017-11-18T04:05:41.080" v="11358" actId="478"/>
          <ac:cxnSpMkLst>
            <pc:docMk/>
            <pc:sldMk cId="2018042178" sldId="264"/>
            <ac:cxnSpMk id="50" creationId="{03A28C90-4229-4394-8087-6B281B8F0E55}"/>
          </ac:cxnSpMkLst>
        </pc:cxnChg>
        <pc:cxnChg chg="add mod">
          <ac:chgData name="Mansur He" userId="2cd3e99d6a3c3959" providerId="LiveId" clId="{16CB9BD3-0FD0-435F-BA63-C692E6031789}" dt="2017-11-18T04:20:50.431" v="11499" actId="164"/>
          <ac:cxnSpMkLst>
            <pc:docMk/>
            <pc:sldMk cId="2018042178" sldId="264"/>
            <ac:cxnSpMk id="64" creationId="{71F68D90-DB88-47EB-9BB1-872007F07C8C}"/>
          </ac:cxnSpMkLst>
        </pc:cxnChg>
        <pc:cxnChg chg="add mod">
          <ac:chgData name="Mansur He" userId="2cd3e99d6a3c3959" providerId="LiveId" clId="{16CB9BD3-0FD0-435F-BA63-C692E6031789}" dt="2017-11-18T04:20:50.431" v="11499" actId="164"/>
          <ac:cxnSpMkLst>
            <pc:docMk/>
            <pc:sldMk cId="2018042178" sldId="264"/>
            <ac:cxnSpMk id="65" creationId="{7CF01797-82C5-4D15-AFA8-DB911DD4EBAF}"/>
          </ac:cxnSpMkLst>
        </pc:cxnChg>
        <pc:cxnChg chg="add mod">
          <ac:chgData name="Mansur He" userId="2cd3e99d6a3c3959" providerId="LiveId" clId="{16CB9BD3-0FD0-435F-BA63-C692E6031789}" dt="2017-11-18T04:20:50.431" v="11499" actId="164"/>
          <ac:cxnSpMkLst>
            <pc:docMk/>
            <pc:sldMk cId="2018042178" sldId="264"/>
            <ac:cxnSpMk id="66" creationId="{E478AD31-C83B-4C78-A2D5-7205B742E820}"/>
          </ac:cxnSpMkLst>
        </pc:cxnChg>
        <pc:cxnChg chg="add mod">
          <ac:chgData name="Mansur He" userId="2cd3e99d6a3c3959" providerId="LiveId" clId="{16CB9BD3-0FD0-435F-BA63-C692E6031789}" dt="2017-11-18T04:20:50.431" v="11499" actId="164"/>
          <ac:cxnSpMkLst>
            <pc:docMk/>
            <pc:sldMk cId="2018042178" sldId="264"/>
            <ac:cxnSpMk id="67" creationId="{1C152688-D37B-43CB-991C-DC35CBCB00B9}"/>
          </ac:cxnSpMkLst>
        </pc:cxnChg>
        <pc:cxnChg chg="mod">
          <ac:chgData name="Mansur He" userId="2cd3e99d6a3c3959" providerId="LiveId" clId="{16CB9BD3-0FD0-435F-BA63-C692E6031789}" dt="2017-11-18T04:06:03.195" v="11368" actId="478"/>
          <ac:cxnSpMkLst>
            <pc:docMk/>
            <pc:sldMk cId="2018042178" sldId="264"/>
            <ac:cxnSpMk id="68" creationId="{7B5C290A-89C4-43AC-896F-C59F1A6320B3}"/>
          </ac:cxnSpMkLst>
        </pc:cxnChg>
        <pc:cxnChg chg="mod">
          <ac:chgData name="Mansur He" userId="2cd3e99d6a3c3959" providerId="LiveId" clId="{16CB9BD3-0FD0-435F-BA63-C692E6031789}" dt="2017-11-18T04:06:03.195" v="11368" actId="478"/>
          <ac:cxnSpMkLst>
            <pc:docMk/>
            <pc:sldMk cId="2018042178" sldId="264"/>
            <ac:cxnSpMk id="76" creationId="{8286A10F-757A-453E-B860-733C65280C21}"/>
          </ac:cxnSpMkLst>
        </pc:cxnChg>
        <pc:cxnChg chg="add del mod">
          <ac:chgData name="Mansur He" userId="2cd3e99d6a3c3959" providerId="LiveId" clId="{16CB9BD3-0FD0-435F-BA63-C692E6031789}" dt="2017-11-18T04:20:27.845" v="11496" actId="478"/>
          <ac:cxnSpMkLst>
            <pc:docMk/>
            <pc:sldMk cId="2018042178" sldId="264"/>
            <ac:cxnSpMk id="100" creationId="{64EB2DC2-2793-405F-8C3A-2A170708A902}"/>
          </ac:cxnSpMkLst>
        </pc:cxnChg>
        <pc:cxnChg chg="add del mod">
          <ac:chgData name="Mansur He" userId="2cd3e99d6a3c3959" providerId="LiveId" clId="{16CB9BD3-0FD0-435F-BA63-C692E6031789}" dt="2017-11-18T04:20:27.845" v="11496" actId="478"/>
          <ac:cxnSpMkLst>
            <pc:docMk/>
            <pc:sldMk cId="2018042178" sldId="264"/>
            <ac:cxnSpMk id="102" creationId="{E5A2F9DB-85AB-40FB-A8B7-5DE2AA7EBB5F}"/>
          </ac:cxnSpMkLst>
        </pc:cxnChg>
        <pc:cxnChg chg="add del mod">
          <ac:chgData name="Mansur He" userId="2cd3e99d6a3c3959" providerId="LiveId" clId="{16CB9BD3-0FD0-435F-BA63-C692E6031789}" dt="2017-11-18T04:09:02.539" v="11404" actId="478"/>
          <ac:cxnSpMkLst>
            <pc:docMk/>
            <pc:sldMk cId="2018042178" sldId="264"/>
            <ac:cxnSpMk id="107" creationId="{7D6C2454-67D5-412D-9A09-4E4EF83CB654}"/>
          </ac:cxnSpMkLst>
        </pc:cxnChg>
        <pc:cxnChg chg="add del mod">
          <ac:chgData name="Mansur He" userId="2cd3e99d6a3c3959" providerId="LiveId" clId="{16CB9BD3-0FD0-435F-BA63-C692E6031789}" dt="2017-11-18T04:09:01.407" v="11403" actId="478"/>
          <ac:cxnSpMkLst>
            <pc:docMk/>
            <pc:sldMk cId="2018042178" sldId="264"/>
            <ac:cxnSpMk id="110" creationId="{63F3DEE1-6A99-41F5-89D0-EB7A202881C1}"/>
          </ac:cxnSpMkLst>
        </pc:cxnChg>
        <pc:cxnChg chg="add del mod">
          <ac:chgData name="Mansur He" userId="2cd3e99d6a3c3959" providerId="LiveId" clId="{16CB9BD3-0FD0-435F-BA63-C692E6031789}" dt="2017-11-18T04:09:03.223" v="11405" actId="478"/>
          <ac:cxnSpMkLst>
            <pc:docMk/>
            <pc:sldMk cId="2018042178" sldId="264"/>
            <ac:cxnSpMk id="112" creationId="{3CB80CAC-ED96-40DD-8148-D6A886EB8391}"/>
          </ac:cxnSpMkLst>
        </pc:cxnChg>
        <pc:cxnChg chg="add del mod">
          <ac:chgData name="Mansur He" userId="2cd3e99d6a3c3959" providerId="LiveId" clId="{16CB9BD3-0FD0-435F-BA63-C692E6031789}" dt="2017-11-18T04:09:50.111" v="11410" actId="11529"/>
          <ac:cxnSpMkLst>
            <pc:docMk/>
            <pc:sldMk cId="2018042178" sldId="264"/>
            <ac:cxnSpMk id="117" creationId="{DC7B6718-14F9-4A73-8C94-7BF66895EED4}"/>
          </ac:cxnSpMkLst>
        </pc:cxnChg>
        <pc:cxnChg chg="add del mod">
          <ac:chgData name="Mansur He" userId="2cd3e99d6a3c3959" providerId="LiveId" clId="{16CB9BD3-0FD0-435F-BA63-C692E6031789}" dt="2017-11-18T04:10:14.077" v="11416" actId="11529"/>
          <ac:cxnSpMkLst>
            <pc:docMk/>
            <pc:sldMk cId="2018042178" sldId="264"/>
            <ac:cxnSpMk id="120" creationId="{432C00FB-2D18-4153-A594-D5D1C25A6DED}"/>
          </ac:cxnSpMkLst>
        </pc:cxnChg>
        <pc:cxnChg chg="add del mod">
          <ac:chgData name="Mansur He" userId="2cd3e99d6a3c3959" providerId="LiveId" clId="{16CB9BD3-0FD0-435F-BA63-C692E6031789}" dt="2017-11-18T04:10:13.893" v="11415" actId="11529"/>
          <ac:cxnSpMkLst>
            <pc:docMk/>
            <pc:sldMk cId="2018042178" sldId="264"/>
            <ac:cxnSpMk id="122" creationId="{A6DAC3D6-3068-49D7-B983-2632110E94EB}"/>
          </ac:cxnSpMkLst>
        </pc:cxnChg>
        <pc:cxnChg chg="add del mod">
          <ac:chgData name="Mansur He" userId="2cd3e99d6a3c3959" providerId="LiveId" clId="{16CB9BD3-0FD0-435F-BA63-C692E6031789}" dt="2017-11-18T04:10:13.693" v="11414" actId="11529"/>
          <ac:cxnSpMkLst>
            <pc:docMk/>
            <pc:sldMk cId="2018042178" sldId="264"/>
            <ac:cxnSpMk id="124" creationId="{8FA883AC-99B6-4199-BB2C-8E31A9CD350B}"/>
          </ac:cxnSpMkLst>
        </pc:cxnChg>
        <pc:cxnChg chg="add del mod">
          <ac:chgData name="Mansur He" userId="2cd3e99d6a3c3959" providerId="LiveId" clId="{16CB9BD3-0FD0-435F-BA63-C692E6031789}" dt="2017-11-18T04:20:27.845" v="11496" actId="478"/>
          <ac:cxnSpMkLst>
            <pc:docMk/>
            <pc:sldMk cId="2018042178" sldId="264"/>
            <ac:cxnSpMk id="128" creationId="{98D0827B-E937-4E99-8DC1-84E35AE09605}"/>
          </ac:cxnSpMkLst>
        </pc:cxnChg>
        <pc:cxnChg chg="add del mod">
          <ac:chgData name="Mansur He" userId="2cd3e99d6a3c3959" providerId="LiveId" clId="{16CB9BD3-0FD0-435F-BA63-C692E6031789}" dt="2017-11-18T04:20:27.845" v="11496" actId="478"/>
          <ac:cxnSpMkLst>
            <pc:docMk/>
            <pc:sldMk cId="2018042178" sldId="264"/>
            <ac:cxnSpMk id="134" creationId="{6E3232DD-9214-40A5-BCDF-9F5D4CD563D8}"/>
          </ac:cxnSpMkLst>
        </pc:cxnChg>
        <pc:cxnChg chg="add del mod">
          <ac:chgData name="Mansur He" userId="2cd3e99d6a3c3959" providerId="LiveId" clId="{16CB9BD3-0FD0-435F-BA63-C692E6031789}" dt="2017-11-18T04:13:11.332" v="11451" actId="11529"/>
          <ac:cxnSpMkLst>
            <pc:docMk/>
            <pc:sldMk cId="2018042178" sldId="264"/>
            <ac:cxnSpMk id="138" creationId="{21307EA9-FAE9-4E54-B5AD-46F2A6BAF5E5}"/>
          </ac:cxnSpMkLst>
        </pc:cxnChg>
        <pc:cxnChg chg="add del mod">
          <ac:chgData name="Mansur He" userId="2cd3e99d6a3c3959" providerId="LiveId" clId="{16CB9BD3-0FD0-435F-BA63-C692E6031789}" dt="2017-11-18T04:13:55.123" v="11457" actId="478"/>
          <ac:cxnSpMkLst>
            <pc:docMk/>
            <pc:sldMk cId="2018042178" sldId="264"/>
            <ac:cxnSpMk id="140" creationId="{4990EF3D-20A4-4039-97CE-FABCC366FF4A}"/>
          </ac:cxnSpMkLst>
        </pc:cxnChg>
      </pc:sldChg>
      <pc:sldChg chg="del">
        <pc:chgData name="Mansur He" userId="2cd3e99d6a3c3959" providerId="LiveId" clId="{16CB9BD3-0FD0-435F-BA63-C692E6031789}" dt="2017-11-17T12:00:45.923" v="4802" actId="2696"/>
        <pc:sldMkLst>
          <pc:docMk/>
          <pc:sldMk cId="2204211826" sldId="265"/>
        </pc:sldMkLst>
      </pc:sldChg>
      <pc:sldChg chg="addSp delSp modSp add ord setBg">
        <pc:chgData name="Mansur He" userId="2cd3e99d6a3c3959" providerId="LiveId" clId="{16CB9BD3-0FD0-435F-BA63-C692E6031789}" dt="2017-11-18T01:01:20.923" v="7377" actId="688"/>
        <pc:sldMkLst>
          <pc:docMk/>
          <pc:sldMk cId="2375096294" sldId="266"/>
        </pc:sldMkLst>
        <pc:spChg chg="add del mod">
          <ac:chgData name="Mansur He" userId="2cd3e99d6a3c3959" providerId="LiveId" clId="{16CB9BD3-0FD0-435F-BA63-C692E6031789}" dt="2017-11-17T08:31:24.064" v="3565" actId="478"/>
          <ac:spMkLst>
            <pc:docMk/>
            <pc:sldMk cId="2375096294" sldId="266"/>
            <ac:spMk id="2" creationId="{3EAC91E5-94A6-4A7A-8244-82E5A9887649}"/>
          </ac:spMkLst>
        </pc:spChg>
        <pc:spChg chg="del">
          <ac:chgData name="Mansur He" userId="2cd3e99d6a3c3959" providerId="LiveId" clId="{16CB9BD3-0FD0-435F-BA63-C692E6031789}" dt="2017-11-15T18:15:34.586" v="1" actId="478"/>
          <ac:spMkLst>
            <pc:docMk/>
            <pc:sldMk cId="2375096294" sldId="266"/>
            <ac:spMk id="2" creationId="{0945E794-810B-47D1-8A41-88F5B8B8116D}"/>
          </ac:spMkLst>
        </pc:spChg>
        <pc:spChg chg="add del mod ord">
          <ac:chgData name="Mansur He" userId="2cd3e99d6a3c3959" providerId="LiveId" clId="{16CB9BD3-0FD0-435F-BA63-C692E6031789}" dt="2017-11-17T09:05:43.578" v="4002" actId="478"/>
          <ac:spMkLst>
            <pc:docMk/>
            <pc:sldMk cId="2375096294" sldId="266"/>
            <ac:spMk id="3" creationId="{105709BB-1DAF-416E-A7CD-22CFB7D6E4B8}"/>
          </ac:spMkLst>
        </pc:spChg>
        <pc:spChg chg="del">
          <ac:chgData name="Mansur He" userId="2cd3e99d6a3c3959" providerId="LiveId" clId="{16CB9BD3-0FD0-435F-BA63-C692E6031789}" dt="2017-11-15T18:15:34.586" v="1" actId="478"/>
          <ac:spMkLst>
            <pc:docMk/>
            <pc:sldMk cId="2375096294" sldId="266"/>
            <ac:spMk id="3" creationId="{DB2BBEAF-38AA-4718-A6D8-07DB2D001F5F}"/>
          </ac:spMkLst>
        </pc:spChg>
        <pc:spChg chg="add del mod">
          <ac:chgData name="Mansur He" userId="2cd3e99d6a3c3959" providerId="LiveId" clId="{16CB9BD3-0FD0-435F-BA63-C692E6031789}" dt="2017-11-17T08:39:18.043" v="3647" actId="478"/>
          <ac:spMkLst>
            <pc:docMk/>
            <pc:sldMk cId="2375096294" sldId="266"/>
            <ac:spMk id="6" creationId="{02050E12-D28A-43FB-B01D-202733137B06}"/>
          </ac:spMkLst>
        </pc:spChg>
        <pc:spChg chg="add del mod ord">
          <ac:chgData name="Mansur He" userId="2cd3e99d6a3c3959" providerId="LiveId" clId="{16CB9BD3-0FD0-435F-BA63-C692E6031789}" dt="2017-11-17T21:41:51.528" v="5120" actId="478"/>
          <ac:spMkLst>
            <pc:docMk/>
            <pc:sldMk cId="2375096294" sldId="266"/>
            <ac:spMk id="8" creationId="{BB80CA48-9C22-4CF3-86AA-5F8AE5B00335}"/>
          </ac:spMkLst>
        </pc:spChg>
        <pc:spChg chg="add mod">
          <ac:chgData name="Mansur He" userId="2cd3e99d6a3c3959" providerId="LiveId" clId="{16CB9BD3-0FD0-435F-BA63-C692E6031789}" dt="2017-11-17T21:34:02.258" v="5009" actId="164"/>
          <ac:spMkLst>
            <pc:docMk/>
            <pc:sldMk cId="2375096294" sldId="266"/>
            <ac:spMk id="17" creationId="{80A16A0B-DB63-4575-BCA7-92486B1AD24B}"/>
          </ac:spMkLst>
        </pc:spChg>
        <pc:spChg chg="add mod">
          <ac:chgData name="Mansur He" userId="2cd3e99d6a3c3959" providerId="LiveId" clId="{16CB9BD3-0FD0-435F-BA63-C692E6031789}" dt="2017-11-17T09:04:35.486" v="3941" actId="164"/>
          <ac:spMkLst>
            <pc:docMk/>
            <pc:sldMk cId="2375096294" sldId="266"/>
            <ac:spMk id="18" creationId="{B15B84BB-7999-4E76-AA91-04CA6E105179}"/>
          </ac:spMkLst>
        </pc:spChg>
        <pc:spChg chg="add mod">
          <ac:chgData name="Mansur He" userId="2cd3e99d6a3c3959" providerId="LiveId" clId="{16CB9BD3-0FD0-435F-BA63-C692E6031789}" dt="2017-11-17T21:37:55.143" v="5085" actId="1076"/>
          <ac:spMkLst>
            <pc:docMk/>
            <pc:sldMk cId="2375096294" sldId="266"/>
            <ac:spMk id="21" creationId="{284CA72E-B45C-4EB5-9193-E5F52B74C228}"/>
          </ac:spMkLst>
        </pc:spChg>
        <pc:spChg chg="add mod">
          <ac:chgData name="Mansur He" userId="2cd3e99d6a3c3959" providerId="LiveId" clId="{16CB9BD3-0FD0-435F-BA63-C692E6031789}" dt="2017-11-17T21:37:50.315" v="5084" actId="1076"/>
          <ac:spMkLst>
            <pc:docMk/>
            <pc:sldMk cId="2375096294" sldId="266"/>
            <ac:spMk id="22" creationId="{AD36FA41-79E7-4947-B2C4-13A768016EF3}"/>
          </ac:spMkLst>
        </pc:spChg>
        <pc:spChg chg="add del mod">
          <ac:chgData name="Mansur He" userId="2cd3e99d6a3c3959" providerId="LiveId" clId="{16CB9BD3-0FD0-435F-BA63-C692E6031789}" dt="2017-11-15T18:20:48.687" v="169" actId="478"/>
          <ac:spMkLst>
            <pc:docMk/>
            <pc:sldMk cId="2375096294" sldId="266"/>
            <ac:spMk id="22" creationId="{05223A8E-C481-4393-ADCD-21EF16FA6C75}"/>
          </ac:spMkLst>
        </pc:spChg>
        <pc:spChg chg="add del mod">
          <ac:chgData name="Mansur He" userId="2cd3e99d6a3c3959" providerId="LiveId" clId="{16CB9BD3-0FD0-435F-BA63-C692E6031789}" dt="2017-11-15T18:23:19.769" v="206" actId="478"/>
          <ac:spMkLst>
            <pc:docMk/>
            <pc:sldMk cId="2375096294" sldId="266"/>
            <ac:spMk id="23" creationId="{E1B79D96-66A7-4CE3-8776-8EBBE2E2B71E}"/>
          </ac:spMkLst>
        </pc:spChg>
        <pc:spChg chg="add del mod ord">
          <ac:chgData name="Mansur He" userId="2cd3e99d6a3c3959" providerId="LiveId" clId="{16CB9BD3-0FD0-435F-BA63-C692E6031789}" dt="2017-11-17T09:05:44.992" v="4003" actId="478"/>
          <ac:spMkLst>
            <pc:docMk/>
            <pc:sldMk cId="2375096294" sldId="266"/>
            <ac:spMk id="23" creationId="{DDA844A3-3434-453B-BE67-4D4B8CC06F4E}"/>
          </ac:spMkLst>
        </pc:spChg>
        <pc:spChg chg="add mod">
          <ac:chgData name="Mansur He" userId="2cd3e99d6a3c3959" providerId="LiveId" clId="{16CB9BD3-0FD0-435F-BA63-C692E6031789}" dt="2017-11-15T21:02:56.532" v="1737" actId="339"/>
          <ac:spMkLst>
            <pc:docMk/>
            <pc:sldMk cId="2375096294" sldId="266"/>
            <ac:spMk id="24" creationId="{34E5A775-A8B9-41E7-9D00-562A3188AE13}"/>
          </ac:spMkLst>
        </pc:spChg>
        <pc:spChg chg="add mod">
          <ac:chgData name="Mansur He" userId="2cd3e99d6a3c3959" providerId="LiveId" clId="{16CB9BD3-0FD0-435F-BA63-C692E6031789}" dt="2017-11-17T21:31:47.711" v="4933" actId="1076"/>
          <ac:spMkLst>
            <pc:docMk/>
            <pc:sldMk cId="2375096294" sldId="266"/>
            <ac:spMk id="25" creationId="{D46D9113-2DAD-4A53-9355-0298F9FF0594}"/>
          </ac:spMkLst>
        </pc:spChg>
        <pc:spChg chg="add mod">
          <ac:chgData name="Mansur He" userId="2cd3e99d6a3c3959" providerId="LiveId" clId="{16CB9BD3-0FD0-435F-BA63-C692E6031789}" dt="2017-11-17T08:41:09.977" v="3684" actId="1076"/>
          <ac:spMkLst>
            <pc:docMk/>
            <pc:sldMk cId="2375096294" sldId="266"/>
            <ac:spMk id="26" creationId="{8CFC7844-04B8-4B77-AE7D-981DC376AB57}"/>
          </ac:spMkLst>
        </pc:spChg>
        <pc:spChg chg="add mod">
          <ac:chgData name="Mansur He" userId="2cd3e99d6a3c3959" providerId="LiveId" clId="{16CB9BD3-0FD0-435F-BA63-C692E6031789}" dt="2017-11-17T21:33:20.048" v="4953" actId="1076"/>
          <ac:spMkLst>
            <pc:docMk/>
            <pc:sldMk cId="2375096294" sldId="266"/>
            <ac:spMk id="28" creationId="{9688CE68-4FA0-4066-BF62-DEF62842DA03}"/>
          </ac:spMkLst>
        </pc:spChg>
        <pc:spChg chg="add del mod ord">
          <ac:chgData name="Mansur He" userId="2cd3e99d6a3c3959" providerId="LiveId" clId="{16CB9BD3-0FD0-435F-BA63-C692E6031789}" dt="2017-11-17T21:32:21.362" v="4941" actId="478"/>
          <ac:spMkLst>
            <pc:docMk/>
            <pc:sldMk cId="2375096294" sldId="266"/>
            <ac:spMk id="29" creationId="{31B9125D-2238-45B7-98BE-BCB70335E5B6}"/>
          </ac:spMkLst>
        </pc:spChg>
        <pc:spChg chg="add mod">
          <ac:chgData name="Mansur He" userId="2cd3e99d6a3c3959" providerId="LiveId" clId="{16CB9BD3-0FD0-435F-BA63-C692E6031789}" dt="2017-11-15T19:07:27.395" v="1118" actId="164"/>
          <ac:spMkLst>
            <pc:docMk/>
            <pc:sldMk cId="2375096294" sldId="266"/>
            <ac:spMk id="30" creationId="{2AE1A7CF-1339-42CC-9A87-676EF7F7C746}"/>
          </ac:spMkLst>
        </pc:spChg>
        <pc:spChg chg="add mod">
          <ac:chgData name="Mansur He" userId="2cd3e99d6a3c3959" providerId="LiveId" clId="{16CB9BD3-0FD0-435F-BA63-C692E6031789}" dt="2017-11-15T19:07:27.395" v="1118" actId="164"/>
          <ac:spMkLst>
            <pc:docMk/>
            <pc:sldMk cId="2375096294" sldId="266"/>
            <ac:spMk id="34" creationId="{B846D2E6-2649-4380-A1CA-6FAAC8B2E7ED}"/>
          </ac:spMkLst>
        </pc:spChg>
        <pc:spChg chg="add del mod ord">
          <ac:chgData name="Mansur He" userId="2cd3e99d6a3c3959" providerId="LiveId" clId="{16CB9BD3-0FD0-435F-BA63-C692E6031789}" dt="2017-11-17T08:31:23.317" v="3564" actId="478"/>
          <ac:spMkLst>
            <pc:docMk/>
            <pc:sldMk cId="2375096294" sldId="266"/>
            <ac:spMk id="45" creationId="{A9068DE0-F1DC-4197-AFB2-0C92E1C9DA7D}"/>
          </ac:spMkLst>
        </pc:spChg>
        <pc:spChg chg="add mod">
          <ac:chgData name="Mansur He" userId="2cd3e99d6a3c3959" providerId="LiveId" clId="{16CB9BD3-0FD0-435F-BA63-C692E6031789}" dt="2017-11-17T08:39:41.778" v="3674" actId="1038"/>
          <ac:spMkLst>
            <pc:docMk/>
            <pc:sldMk cId="2375096294" sldId="266"/>
            <ac:spMk id="47" creationId="{BCE5D05D-DA43-4C26-9497-19C49DA4D9E2}"/>
          </ac:spMkLst>
        </pc:spChg>
        <pc:spChg chg="add mod">
          <ac:chgData name="Mansur He" userId="2cd3e99d6a3c3959" providerId="LiveId" clId="{16CB9BD3-0FD0-435F-BA63-C692E6031789}" dt="2017-11-17T21:40:42.647" v="5111" actId="1076"/>
          <ac:spMkLst>
            <pc:docMk/>
            <pc:sldMk cId="2375096294" sldId="266"/>
            <ac:spMk id="51" creationId="{7015E2BE-073B-4A32-9A4D-A11FA23E8B7C}"/>
          </ac:spMkLst>
        </pc:spChg>
        <pc:spChg chg="add del mod">
          <ac:chgData name="Mansur He" userId="2cd3e99d6a3c3959" providerId="LiveId" clId="{16CB9BD3-0FD0-435F-BA63-C692E6031789}" dt="2017-11-17T08:57:39.428" v="3744" actId="478"/>
          <ac:spMkLst>
            <pc:docMk/>
            <pc:sldMk cId="2375096294" sldId="266"/>
            <ac:spMk id="56" creationId="{B589A9C6-5C3D-4433-A082-0315370C7CD4}"/>
          </ac:spMkLst>
        </pc:spChg>
        <pc:spChg chg="add mod">
          <ac:chgData name="Mansur He" userId="2cd3e99d6a3c3959" providerId="LiveId" clId="{16CB9BD3-0FD0-435F-BA63-C692E6031789}" dt="2017-11-17T21:34:02.258" v="5009" actId="164"/>
          <ac:spMkLst>
            <pc:docMk/>
            <pc:sldMk cId="2375096294" sldId="266"/>
            <ac:spMk id="56" creationId="{825B941B-F000-4E84-9997-09DF555A62EB}"/>
          </ac:spMkLst>
        </pc:spChg>
        <pc:spChg chg="add mod">
          <ac:chgData name="Mansur He" userId="2cd3e99d6a3c3959" providerId="LiveId" clId="{16CB9BD3-0FD0-435F-BA63-C692E6031789}" dt="2017-11-17T21:36:18.508" v="5065" actId="164"/>
          <ac:spMkLst>
            <pc:docMk/>
            <pc:sldMk cId="2375096294" sldId="266"/>
            <ac:spMk id="61" creationId="{8A960487-63C0-469D-9D89-317292870679}"/>
          </ac:spMkLst>
        </pc:spChg>
        <pc:spChg chg="add del mod">
          <ac:chgData name="Mansur He" userId="2cd3e99d6a3c3959" providerId="LiveId" clId="{16CB9BD3-0FD0-435F-BA63-C692E6031789}" dt="2017-11-17T08:57:38.943" v="3743" actId="478"/>
          <ac:spMkLst>
            <pc:docMk/>
            <pc:sldMk cId="2375096294" sldId="266"/>
            <ac:spMk id="61" creationId="{E34CE4CD-01DD-4AEF-9B45-61ACE3DC9AC8}"/>
          </ac:spMkLst>
        </pc:spChg>
        <pc:spChg chg="add mod">
          <ac:chgData name="Mansur He" userId="2cd3e99d6a3c3959" providerId="LiveId" clId="{16CB9BD3-0FD0-435F-BA63-C692E6031789}" dt="2017-11-17T21:36:18.508" v="5065" actId="164"/>
          <ac:spMkLst>
            <pc:docMk/>
            <pc:sldMk cId="2375096294" sldId="266"/>
            <ac:spMk id="63" creationId="{30488623-116D-4A6C-A2A8-5FADC77CDC44}"/>
          </ac:spMkLst>
        </pc:spChg>
        <pc:spChg chg="add del mod">
          <ac:chgData name="Mansur He" userId="2cd3e99d6a3c3959" providerId="LiveId" clId="{16CB9BD3-0FD0-435F-BA63-C692E6031789}" dt="2017-11-17T09:02:10.007" v="3886" actId="478"/>
          <ac:spMkLst>
            <pc:docMk/>
            <pc:sldMk cId="2375096294" sldId="266"/>
            <ac:spMk id="63" creationId="{253F346B-5C6D-485C-97A3-E5E42B077627}"/>
          </ac:spMkLst>
        </pc:spChg>
        <pc:spChg chg="add mod ord">
          <ac:chgData name="Mansur He" userId="2cd3e99d6a3c3959" providerId="LiveId" clId="{16CB9BD3-0FD0-435F-BA63-C692E6031789}" dt="2017-11-18T01:01:20.923" v="7377" actId="688"/>
          <ac:spMkLst>
            <pc:docMk/>
            <pc:sldMk cId="2375096294" sldId="266"/>
            <ac:spMk id="65" creationId="{80BFBC70-B5BE-4E78-9403-5F660B44DD84}"/>
          </ac:spMkLst>
        </pc:spChg>
        <pc:spChg chg="add del mod">
          <ac:chgData name="Mansur He" userId="2cd3e99d6a3c3959" providerId="LiveId" clId="{16CB9BD3-0FD0-435F-BA63-C692E6031789}" dt="2017-11-15T18:37:48.188" v="369" actId="478"/>
          <ac:spMkLst>
            <pc:docMk/>
            <pc:sldMk cId="2375096294" sldId="266"/>
            <ac:spMk id="65" creationId="{5032D819-CF07-4E9F-8319-BB00A8705AAC}"/>
          </ac:spMkLst>
        </pc:spChg>
        <pc:spChg chg="add del mod">
          <ac:chgData name="Mansur He" userId="2cd3e99d6a3c3959" providerId="LiveId" clId="{16CB9BD3-0FD0-435F-BA63-C692E6031789}" dt="2017-11-17T09:02:02.610" v="3881" actId="478"/>
          <ac:spMkLst>
            <pc:docMk/>
            <pc:sldMk cId="2375096294" sldId="266"/>
            <ac:spMk id="65" creationId="{9CCA3FFE-4D6C-42C9-BED9-04BBD8DDB77A}"/>
          </ac:spMkLst>
        </pc:spChg>
        <pc:spChg chg="add mod">
          <ac:chgData name="Mansur He" userId="2cd3e99d6a3c3959" providerId="LiveId" clId="{16CB9BD3-0FD0-435F-BA63-C692E6031789}" dt="2017-11-15T19:07:27.395" v="1118" actId="164"/>
          <ac:spMkLst>
            <pc:docMk/>
            <pc:sldMk cId="2375096294" sldId="266"/>
            <ac:spMk id="66" creationId="{01ADCA7F-AEEA-4480-81A1-73C7BD2BDFEC}"/>
          </ac:spMkLst>
        </pc:spChg>
        <pc:spChg chg="add mod">
          <ac:chgData name="Mansur He" userId="2cd3e99d6a3c3959" providerId="LiveId" clId="{16CB9BD3-0FD0-435F-BA63-C692E6031789}" dt="2017-11-15T19:07:27.395" v="1118" actId="164"/>
          <ac:spMkLst>
            <pc:docMk/>
            <pc:sldMk cId="2375096294" sldId="266"/>
            <ac:spMk id="67" creationId="{68D85C3B-B75F-4552-9687-67D298708E13}"/>
          </ac:spMkLst>
        </pc:spChg>
        <pc:spChg chg="add mod">
          <ac:chgData name="Mansur He" userId="2cd3e99d6a3c3959" providerId="LiveId" clId="{16CB9BD3-0FD0-435F-BA63-C692E6031789}" dt="2017-11-17T08:36:03.514" v="3585" actId="164"/>
          <ac:spMkLst>
            <pc:docMk/>
            <pc:sldMk cId="2375096294" sldId="266"/>
            <ac:spMk id="68" creationId="{A1FBD319-DEB9-4910-9E00-B841AEC0A871}"/>
          </ac:spMkLst>
        </pc:spChg>
        <pc:spChg chg="add mod">
          <ac:chgData name="Mansur He" userId="2cd3e99d6a3c3959" providerId="LiveId" clId="{16CB9BD3-0FD0-435F-BA63-C692E6031789}" dt="2017-11-17T08:36:03.514" v="3585" actId="164"/>
          <ac:spMkLst>
            <pc:docMk/>
            <pc:sldMk cId="2375096294" sldId="266"/>
            <ac:spMk id="69" creationId="{8B07EDBE-68EB-4D6A-892F-D97DC093912A}"/>
          </ac:spMkLst>
        </pc:spChg>
        <pc:spChg chg="add del mod ord">
          <ac:chgData name="Mansur He" userId="2cd3e99d6a3c3959" providerId="LiveId" clId="{16CB9BD3-0FD0-435F-BA63-C692E6031789}" dt="2017-11-15T18:43:04.298" v="464" actId="478"/>
          <ac:spMkLst>
            <pc:docMk/>
            <pc:sldMk cId="2375096294" sldId="266"/>
            <ac:spMk id="70" creationId="{A5B5E46B-C873-4EB3-9441-2986E6740410}"/>
          </ac:spMkLst>
        </pc:spChg>
        <pc:spChg chg="add del mod">
          <ac:chgData name="Mansur He" userId="2cd3e99d6a3c3959" providerId="LiveId" clId="{16CB9BD3-0FD0-435F-BA63-C692E6031789}" dt="2017-11-17T09:02:21.722" v="3893" actId="478"/>
          <ac:spMkLst>
            <pc:docMk/>
            <pc:sldMk cId="2375096294" sldId="266"/>
            <ac:spMk id="70" creationId="{6C05AB66-A0D6-4D58-93D2-BFFA129732BA}"/>
          </ac:spMkLst>
        </pc:spChg>
        <pc:spChg chg="add del mod ord">
          <ac:chgData name="Mansur He" userId="2cd3e99d6a3c3959" providerId="LiveId" clId="{16CB9BD3-0FD0-435F-BA63-C692E6031789}" dt="2017-11-17T21:37:14.381" v="5073" actId="478"/>
          <ac:spMkLst>
            <pc:docMk/>
            <pc:sldMk cId="2375096294" sldId="266"/>
            <ac:spMk id="70" creationId="{9218F0B4-147F-45BE-A9C6-77537D48A2EF}"/>
          </ac:spMkLst>
        </pc:spChg>
        <pc:spChg chg="add del mod">
          <ac:chgData name="Mansur He" userId="2cd3e99d6a3c3959" providerId="LiveId" clId="{16CB9BD3-0FD0-435F-BA63-C692E6031789}" dt="2017-11-15T18:43:51.189" v="473" actId="478"/>
          <ac:spMkLst>
            <pc:docMk/>
            <pc:sldMk cId="2375096294" sldId="266"/>
            <ac:spMk id="71" creationId="{9B594E4B-7D89-4746-B593-427AFE3BCD0B}"/>
          </ac:spMkLst>
        </pc:spChg>
        <pc:spChg chg="add mod ord">
          <ac:chgData name="Mansur He" userId="2cd3e99d6a3c3959" providerId="LiveId" clId="{16CB9BD3-0FD0-435F-BA63-C692E6031789}" dt="2017-11-17T21:47:43.269" v="5186" actId="14861"/>
          <ac:spMkLst>
            <pc:docMk/>
            <pc:sldMk cId="2375096294" sldId="266"/>
            <ac:spMk id="71" creationId="{4545D4EE-449D-42A6-8A4D-8AB2E61019F3}"/>
          </ac:spMkLst>
        </pc:spChg>
        <pc:spChg chg="add del mod">
          <ac:chgData name="Mansur He" userId="2cd3e99d6a3c3959" providerId="LiveId" clId="{16CB9BD3-0FD0-435F-BA63-C692E6031789}" dt="2017-11-15T19:01:18.546" v="1011" actId="478"/>
          <ac:spMkLst>
            <pc:docMk/>
            <pc:sldMk cId="2375096294" sldId="266"/>
            <ac:spMk id="78" creationId="{7752F111-FD86-480B-AA64-49F99C5A24E7}"/>
          </ac:spMkLst>
        </pc:spChg>
        <pc:spChg chg="add del mod">
          <ac:chgData name="Mansur He" userId="2cd3e99d6a3c3959" providerId="LiveId" clId="{16CB9BD3-0FD0-435F-BA63-C692E6031789}" dt="2017-11-15T19:02:01.739" v="1023" actId="20577"/>
          <ac:spMkLst>
            <pc:docMk/>
            <pc:sldMk cId="2375096294" sldId="266"/>
            <ac:spMk id="79" creationId="{4226EDAB-210C-40A8-981D-6FE70976E6C1}"/>
          </ac:spMkLst>
        </pc:spChg>
        <pc:spChg chg="add del mod">
          <ac:chgData name="Mansur He" userId="2cd3e99d6a3c3959" providerId="LiveId" clId="{16CB9BD3-0FD0-435F-BA63-C692E6031789}" dt="2017-11-15T19:02:01.739" v="1023" actId="20577"/>
          <ac:spMkLst>
            <pc:docMk/>
            <pc:sldMk cId="2375096294" sldId="266"/>
            <ac:spMk id="80" creationId="{90DA854E-2DAF-44AB-894F-4895D34BE85C}"/>
          </ac:spMkLst>
        </pc:spChg>
        <pc:spChg chg="add del mod">
          <ac:chgData name="Mansur He" userId="2cd3e99d6a3c3959" providerId="LiveId" clId="{16CB9BD3-0FD0-435F-BA63-C692E6031789}" dt="2017-11-15T19:02:16.053" v="1027" actId="478"/>
          <ac:spMkLst>
            <pc:docMk/>
            <pc:sldMk cId="2375096294" sldId="266"/>
            <ac:spMk id="81" creationId="{1708ED6A-CBA9-4C52-AC4D-26B85E9462BE}"/>
          </ac:spMkLst>
        </pc:spChg>
        <pc:spChg chg="add del mod ord">
          <ac:chgData name="Mansur He" userId="2cd3e99d6a3c3959" providerId="LiveId" clId="{16CB9BD3-0FD0-435F-BA63-C692E6031789}" dt="2017-11-15T19:01:22.703" v="1012" actId="478"/>
          <ac:spMkLst>
            <pc:docMk/>
            <pc:sldMk cId="2375096294" sldId="266"/>
            <ac:spMk id="82" creationId="{F7EE2175-B330-4BDF-B5AD-77DF13636DCB}"/>
          </ac:spMkLst>
        </pc:spChg>
        <pc:spChg chg="add del mod ord">
          <ac:chgData name="Mansur He" userId="2cd3e99d6a3c3959" providerId="LiveId" clId="{16CB9BD3-0FD0-435F-BA63-C692E6031789}" dt="2017-11-15T19:02:01.739" v="1023" actId="20577"/>
          <ac:spMkLst>
            <pc:docMk/>
            <pc:sldMk cId="2375096294" sldId="266"/>
            <ac:spMk id="83" creationId="{474BAC89-4BB8-4F77-8E50-334CBDCB6367}"/>
          </ac:spMkLst>
        </pc:spChg>
        <pc:spChg chg="add mod topLvl">
          <ac:chgData name="Mansur He" userId="2cd3e99d6a3c3959" providerId="LiveId" clId="{16CB9BD3-0FD0-435F-BA63-C692E6031789}" dt="2017-11-17T08:35:11.785" v="3580" actId="14100"/>
          <ac:spMkLst>
            <pc:docMk/>
            <pc:sldMk cId="2375096294" sldId="266"/>
            <ac:spMk id="84" creationId="{4A2F3C25-8EAC-4BA2-BA76-154C3509626E}"/>
          </ac:spMkLst>
        </pc:spChg>
        <pc:spChg chg="add mod topLvl">
          <ac:chgData name="Mansur He" userId="2cd3e99d6a3c3959" providerId="LiveId" clId="{16CB9BD3-0FD0-435F-BA63-C692E6031789}" dt="2017-11-17T08:35:11.785" v="3580" actId="14100"/>
          <ac:spMkLst>
            <pc:docMk/>
            <pc:sldMk cId="2375096294" sldId="266"/>
            <ac:spMk id="85" creationId="{1BEBFC12-DEFA-4B39-A08C-7CC8393C4088}"/>
          </ac:spMkLst>
        </pc:spChg>
        <pc:spChg chg="add mod topLvl">
          <ac:chgData name="Mansur He" userId="2cd3e99d6a3c3959" providerId="LiveId" clId="{16CB9BD3-0FD0-435F-BA63-C692E6031789}" dt="2017-11-17T08:35:11.785" v="3580" actId="14100"/>
          <ac:spMkLst>
            <pc:docMk/>
            <pc:sldMk cId="2375096294" sldId="266"/>
            <ac:spMk id="86" creationId="{C97E694B-19C0-4C27-9F16-DE3B0D02AEFF}"/>
          </ac:spMkLst>
        </pc:spChg>
        <pc:spChg chg="add del mod">
          <ac:chgData name="Mansur He" userId="2cd3e99d6a3c3959" providerId="LiveId" clId="{16CB9BD3-0FD0-435F-BA63-C692E6031789}" dt="2017-11-15T19:02:40.790" v="1029" actId="478"/>
          <ac:spMkLst>
            <pc:docMk/>
            <pc:sldMk cId="2375096294" sldId="266"/>
            <ac:spMk id="88" creationId="{1E83A090-C581-473C-B90E-5364076FF977}"/>
          </ac:spMkLst>
        </pc:spChg>
        <pc:spChg chg="add del mod">
          <ac:chgData name="Mansur He" userId="2cd3e99d6a3c3959" providerId="LiveId" clId="{16CB9BD3-0FD0-435F-BA63-C692E6031789}" dt="2017-11-15T19:02:51.822" v="1031" actId="478"/>
          <ac:spMkLst>
            <pc:docMk/>
            <pc:sldMk cId="2375096294" sldId="266"/>
            <ac:spMk id="89" creationId="{8BEFC593-FC72-41F2-823A-34E4D04A20B9}"/>
          </ac:spMkLst>
        </pc:spChg>
        <pc:spChg chg="add mod topLvl">
          <ac:chgData name="Mansur He" userId="2cd3e99d6a3c3959" providerId="LiveId" clId="{16CB9BD3-0FD0-435F-BA63-C692E6031789}" dt="2017-11-17T08:36:03.514" v="3585" actId="164"/>
          <ac:spMkLst>
            <pc:docMk/>
            <pc:sldMk cId="2375096294" sldId="266"/>
            <ac:spMk id="93" creationId="{0CD6B321-C7DD-4C32-BE6C-E37D59000C1D}"/>
          </ac:spMkLst>
        </pc:spChg>
        <pc:spChg chg="add mod">
          <ac:chgData name="Mansur He" userId="2cd3e99d6a3c3959" providerId="LiveId" clId="{16CB9BD3-0FD0-435F-BA63-C692E6031789}" dt="2017-11-17T08:36:03.514" v="3585" actId="164"/>
          <ac:spMkLst>
            <pc:docMk/>
            <pc:sldMk cId="2375096294" sldId="266"/>
            <ac:spMk id="100" creationId="{9B0787BA-C669-4186-B70A-2EF552858DF8}"/>
          </ac:spMkLst>
        </pc:spChg>
        <pc:spChg chg="add mod ord">
          <ac:chgData name="Mansur He" userId="2cd3e99d6a3c3959" providerId="LiveId" clId="{16CB9BD3-0FD0-435F-BA63-C692E6031789}" dt="2017-11-17T21:40:39.084" v="5110" actId="1076"/>
          <ac:spMkLst>
            <pc:docMk/>
            <pc:sldMk cId="2375096294" sldId="266"/>
            <ac:spMk id="114" creationId="{62036381-A91D-4761-913D-072445647454}"/>
          </ac:spMkLst>
        </pc:spChg>
        <pc:grpChg chg="add mod ord">
          <ac:chgData name="Mansur He" userId="2cd3e99d6a3c3959" providerId="LiveId" clId="{16CB9BD3-0FD0-435F-BA63-C692E6031789}" dt="2017-11-17T21:40:23.225" v="5106" actId="1076"/>
          <ac:grpSpMkLst>
            <pc:docMk/>
            <pc:sldMk cId="2375096294" sldId="266"/>
            <ac:grpSpMk id="3" creationId="{F2BDCDE3-5BEB-4C78-A702-F806DDAD0F21}"/>
          </ac:grpSpMkLst>
        </pc:grpChg>
        <pc:grpChg chg="add mod">
          <ac:chgData name="Mansur He" userId="2cd3e99d6a3c3959" providerId="LiveId" clId="{16CB9BD3-0FD0-435F-BA63-C692E6031789}" dt="2017-11-17T21:31:54.540" v="4934" actId="1076"/>
          <ac:grpSpMkLst>
            <pc:docMk/>
            <pc:sldMk cId="2375096294" sldId="266"/>
            <ac:grpSpMk id="4" creationId="{46964D8F-6ACD-4EE3-B6A1-4A223634C917}"/>
          </ac:grpSpMkLst>
        </pc:grpChg>
        <pc:grpChg chg="add mod">
          <ac:chgData name="Mansur He" userId="2cd3e99d6a3c3959" providerId="LiveId" clId="{16CB9BD3-0FD0-435F-BA63-C692E6031789}" dt="2017-11-17T21:40:48.820" v="5112" actId="1076"/>
          <ac:grpSpMkLst>
            <pc:docMk/>
            <pc:sldMk cId="2375096294" sldId="266"/>
            <ac:grpSpMk id="6" creationId="{1005CD25-5C01-4CCF-896A-C3CCE1DAAA87}"/>
          </ac:grpSpMkLst>
        </pc:grpChg>
        <pc:grpChg chg="add mod">
          <ac:chgData name="Mansur He" userId="2cd3e99d6a3c3959" providerId="LiveId" clId="{16CB9BD3-0FD0-435F-BA63-C692E6031789}" dt="2017-11-17T21:37:59.410" v="5086" actId="1076"/>
          <ac:grpSpMkLst>
            <pc:docMk/>
            <pc:sldMk cId="2375096294" sldId="266"/>
            <ac:grpSpMk id="27" creationId="{260A322D-4C92-46D2-BAEE-F79CA423A4E5}"/>
          </ac:grpSpMkLst>
        </pc:grpChg>
        <pc:grpChg chg="add del mod">
          <ac:chgData name="Mansur He" userId="2cd3e99d6a3c3959" providerId="LiveId" clId="{16CB9BD3-0FD0-435F-BA63-C692E6031789}" dt="2017-11-15T19:05:45.769" v="1058" actId="165"/>
          <ac:grpSpMkLst>
            <pc:docMk/>
            <pc:sldMk cId="2375096294" sldId="266"/>
            <ac:grpSpMk id="87" creationId="{417BA4E6-138B-44DC-9543-D464CCA8105B}"/>
          </ac:grpSpMkLst>
        </pc:grpChg>
        <pc:grpChg chg="add mod">
          <ac:chgData name="Mansur He" userId="2cd3e99d6a3c3959" providerId="LiveId" clId="{16CB9BD3-0FD0-435F-BA63-C692E6031789}" dt="2017-11-15T19:05:03.502" v="1052" actId="571"/>
          <ac:grpSpMkLst>
            <pc:docMk/>
            <pc:sldMk cId="2375096294" sldId="266"/>
            <ac:grpSpMk id="94" creationId="{6A6F81C8-BA4E-41AC-96B3-FB54BA086917}"/>
          </ac:grpSpMkLst>
        </pc:grpChg>
        <pc:grpChg chg="add mod topLvl">
          <ac:chgData name="Mansur He" userId="2cd3e99d6a3c3959" providerId="LiveId" clId="{16CB9BD3-0FD0-435F-BA63-C692E6031789}" dt="2017-11-17T08:36:03.514" v="3585" actId="164"/>
          <ac:grpSpMkLst>
            <pc:docMk/>
            <pc:sldMk cId="2375096294" sldId="266"/>
            <ac:grpSpMk id="98" creationId="{D015474D-2B94-4755-B0CD-8BE12BA4D8A0}"/>
          </ac:grpSpMkLst>
        </pc:grpChg>
        <pc:grpChg chg="add del mod">
          <ac:chgData name="Mansur He" userId="2cd3e99d6a3c3959" providerId="LiveId" clId="{16CB9BD3-0FD0-435F-BA63-C692E6031789}" dt="2017-11-17T08:35:18.148" v="3583" actId="165"/>
          <ac:grpSpMkLst>
            <pc:docMk/>
            <pc:sldMk cId="2375096294" sldId="266"/>
            <ac:grpSpMk id="99" creationId="{743CA4BB-EF82-45E5-BF6B-C7C94C6B7E5E}"/>
          </ac:grpSpMkLst>
        </pc:grpChg>
        <pc:grpChg chg="add mod">
          <ac:chgData name="Mansur He" userId="2cd3e99d6a3c3959" providerId="LiveId" clId="{16CB9BD3-0FD0-435F-BA63-C692E6031789}" dt="2017-11-17T08:36:03.514" v="3585" actId="164"/>
          <ac:grpSpMkLst>
            <pc:docMk/>
            <pc:sldMk cId="2375096294" sldId="266"/>
            <ac:grpSpMk id="101" creationId="{FAF5F5CD-BDB1-4786-83B8-D3BEEC90FCC1}"/>
          </ac:grpSpMkLst>
        </pc:grpChg>
        <pc:graphicFrameChg chg="add del mod">
          <ac:chgData name="Mansur He" userId="2cd3e99d6a3c3959" providerId="LiveId" clId="{16CB9BD3-0FD0-435F-BA63-C692E6031789}" dt="2017-11-15T21:03:27.360" v="1743" actId="478"/>
          <ac:graphicFrameMkLst>
            <pc:docMk/>
            <pc:sldMk cId="2375096294" sldId="266"/>
            <ac:graphicFrameMk id="2" creationId="{E3370AA0-D2C0-4124-8C27-65C1759221C7}"/>
          </ac:graphicFrameMkLst>
        </pc:graphicFrameChg>
        <pc:graphicFrameChg chg="add del mod">
          <ac:chgData name="Mansur He" userId="2cd3e99d6a3c3959" providerId="LiveId" clId="{16CB9BD3-0FD0-435F-BA63-C692E6031789}" dt="2017-11-15T21:04:45.907" v="1752" actId="478"/>
          <ac:graphicFrameMkLst>
            <pc:docMk/>
            <pc:sldMk cId="2375096294" sldId="266"/>
            <ac:graphicFrameMk id="3" creationId="{DD01958F-8A5B-4226-A177-D05F19D70371}"/>
          </ac:graphicFrameMkLst>
        </pc:graphicFrameChg>
        <pc:graphicFrameChg chg="add del mod">
          <ac:chgData name="Mansur He" userId="2cd3e99d6a3c3959" providerId="LiveId" clId="{16CB9BD3-0FD0-435F-BA63-C692E6031789}" dt="2017-11-15T21:04:40.973" v="1750" actId="478"/>
          <ac:graphicFrameMkLst>
            <pc:docMk/>
            <pc:sldMk cId="2375096294" sldId="266"/>
            <ac:graphicFrameMk id="4" creationId="{B51D2ED6-C6B0-4139-B19F-726CBA08D24B}"/>
          </ac:graphicFrameMkLst>
        </pc:graphicFrameChg>
        <pc:graphicFrameChg chg="add del mod">
          <ac:chgData name="Mansur He" userId="2cd3e99d6a3c3959" providerId="LiveId" clId="{16CB9BD3-0FD0-435F-BA63-C692E6031789}" dt="2017-11-15T21:04:38.956" v="1749" actId="478"/>
          <ac:graphicFrameMkLst>
            <pc:docMk/>
            <pc:sldMk cId="2375096294" sldId="266"/>
            <ac:graphicFrameMk id="6" creationId="{4AC4637C-E2BB-439A-B0A1-A216497E203B}"/>
          </ac:graphicFrameMkLst>
        </pc:graphicFrameChg>
        <pc:graphicFrameChg chg="add del mod">
          <ac:chgData name="Mansur He" userId="2cd3e99d6a3c3959" providerId="LiveId" clId="{16CB9BD3-0FD0-435F-BA63-C692E6031789}" dt="2017-11-15T21:05:46.298" v="1758" actId="478"/>
          <ac:graphicFrameMkLst>
            <pc:docMk/>
            <pc:sldMk cId="2375096294" sldId="266"/>
            <ac:graphicFrameMk id="8" creationId="{87EAB5DE-8A87-4E48-AE5D-1C80217F2E3A}"/>
          </ac:graphicFrameMkLst>
        </pc:graphicFrameChg>
        <pc:graphicFrameChg chg="add del mod">
          <ac:chgData name="Mansur He" userId="2cd3e99d6a3c3959" providerId="LiveId" clId="{16CB9BD3-0FD0-435F-BA63-C692E6031789}" dt="2017-11-17T08:49:05.937" v="3694" actId="478"/>
          <ac:graphicFrameMkLst>
            <pc:docMk/>
            <pc:sldMk cId="2375096294" sldId="266"/>
            <ac:graphicFrameMk id="14" creationId="{74FA9FBA-D0F0-4129-88A1-6AC90C4BCEC2}"/>
          </ac:graphicFrameMkLst>
        </pc:graphicFrameChg>
        <pc:graphicFrameChg chg="add del mod">
          <ac:chgData name="Mansur He" userId="2cd3e99d6a3c3959" providerId="LiveId" clId="{16CB9BD3-0FD0-435F-BA63-C692E6031789}" dt="2017-11-15T18:28:14.294" v="272" actId="478"/>
          <ac:graphicFrameMkLst>
            <pc:docMk/>
            <pc:sldMk cId="2375096294" sldId="266"/>
            <ac:graphicFrameMk id="31" creationId="{84484C03-4899-4D14-84A1-C2FCF485E267}"/>
          </ac:graphicFrameMkLst>
        </pc:graphicFrameChg>
        <pc:picChg chg="add del mod">
          <ac:chgData name="Mansur He" userId="2cd3e99d6a3c3959" providerId="LiveId" clId="{16CB9BD3-0FD0-435F-BA63-C692E6031789}" dt="2017-11-17T08:53:45.788" v="3702" actId="478"/>
          <ac:picMkLst>
            <pc:docMk/>
            <pc:sldMk cId="2375096294" sldId="266"/>
            <ac:picMk id="15" creationId="{A5F5DEA6-52CA-4B55-9444-D728E9E3D446}"/>
          </ac:picMkLst>
        </pc:picChg>
        <pc:picChg chg="add mod">
          <ac:chgData name="Mansur He" userId="2cd3e99d6a3c3959" providerId="LiveId" clId="{16CB9BD3-0FD0-435F-BA63-C692E6031789}" dt="2017-11-17T21:40:13.943" v="5104" actId="1076"/>
          <ac:picMkLst>
            <pc:docMk/>
            <pc:sldMk cId="2375096294" sldId="266"/>
            <ac:picMk id="16" creationId="{600EEAE1-AE91-49E4-B036-562491BC19E9}"/>
          </ac:picMkLst>
        </pc:picChg>
        <pc:picChg chg="add mod ord">
          <ac:chgData name="Mansur He" userId="2cd3e99d6a3c3959" providerId="LiveId" clId="{16CB9BD3-0FD0-435F-BA63-C692E6031789}" dt="2017-11-17T21:41:21.638" v="5116" actId="14100"/>
          <ac:picMkLst>
            <pc:docMk/>
            <pc:sldMk cId="2375096294" sldId="266"/>
            <ac:picMk id="52" creationId="{F098D1AE-093A-4A11-A853-5F34F2AAC6C5}"/>
          </ac:picMkLst>
        </pc:picChg>
        <pc:cxnChg chg="add mod ord">
          <ac:chgData name="Mansur He" userId="2cd3e99d6a3c3959" providerId="LiveId" clId="{16CB9BD3-0FD0-435F-BA63-C692E6031789}" dt="2017-11-17T21:33:16.423" v="4952" actId="14100"/>
          <ac:cxnSpMkLst>
            <pc:docMk/>
            <pc:sldMk cId="2375096294" sldId="266"/>
            <ac:cxnSpMk id="5" creationId="{99C3F584-E649-4513-929E-74F4A225DC15}"/>
          </ac:cxnSpMkLst>
        </pc:cxnChg>
        <pc:cxnChg chg="add mod">
          <ac:chgData name="Mansur He" userId="2cd3e99d6a3c3959" providerId="LiveId" clId="{16CB9BD3-0FD0-435F-BA63-C692E6031789}" dt="2017-11-17T08:41:04.341" v="3683" actId="14100"/>
          <ac:cxnSpMkLst>
            <pc:docMk/>
            <pc:sldMk cId="2375096294" sldId="266"/>
            <ac:cxnSpMk id="7" creationId="{B32C66B6-6FD9-4E80-8A90-D58C3A546E79}"/>
          </ac:cxnSpMkLst>
        </pc:cxnChg>
        <pc:cxnChg chg="add mod">
          <ac:chgData name="Mansur He" userId="2cd3e99d6a3c3959" providerId="LiveId" clId="{16CB9BD3-0FD0-435F-BA63-C692E6031789}" dt="2017-11-17T08:40:31.377" v="3679" actId="14100"/>
          <ac:cxnSpMkLst>
            <pc:docMk/>
            <pc:sldMk cId="2375096294" sldId="266"/>
            <ac:cxnSpMk id="9" creationId="{5252342C-70B8-44A8-949E-2999012ED314}"/>
          </ac:cxnSpMkLst>
        </pc:cxnChg>
        <pc:cxnChg chg="add mod">
          <ac:chgData name="Mansur He" userId="2cd3e99d6a3c3959" providerId="LiveId" clId="{16CB9BD3-0FD0-435F-BA63-C692E6031789}" dt="2017-11-15T19:07:27.395" v="1118" actId="164"/>
          <ac:cxnSpMkLst>
            <pc:docMk/>
            <pc:sldMk cId="2375096294" sldId="266"/>
            <ac:cxnSpMk id="19" creationId="{7B86B4B9-2874-4767-8FE2-BA1F2B83AF4A}"/>
          </ac:cxnSpMkLst>
        </pc:cxnChg>
        <pc:cxnChg chg="add mod">
          <ac:chgData name="Mansur He" userId="2cd3e99d6a3c3959" providerId="LiveId" clId="{16CB9BD3-0FD0-435F-BA63-C692E6031789}" dt="2017-11-15T19:07:27.395" v="1118" actId="164"/>
          <ac:cxnSpMkLst>
            <pc:docMk/>
            <pc:sldMk cId="2375096294" sldId="266"/>
            <ac:cxnSpMk id="20" creationId="{CCBE8010-FCAB-40DC-BEE4-F4F8C051B366}"/>
          </ac:cxnSpMkLst>
        </pc:cxnChg>
        <pc:cxnChg chg="add del mod">
          <ac:chgData name="Mansur He" userId="2cd3e99d6a3c3959" providerId="LiveId" clId="{16CB9BD3-0FD0-435F-BA63-C692E6031789}" dt="2017-11-15T18:28:29.052" v="276" actId="478"/>
          <ac:cxnSpMkLst>
            <pc:docMk/>
            <pc:sldMk cId="2375096294" sldId="266"/>
            <ac:cxnSpMk id="32" creationId="{E6B03D3E-5C96-4D3C-A85C-DF55B913FC26}"/>
          </ac:cxnSpMkLst>
        </pc:cxnChg>
        <pc:cxnChg chg="add mod ord">
          <ac:chgData name="Mansur He" userId="2cd3e99d6a3c3959" providerId="LiveId" clId="{16CB9BD3-0FD0-435F-BA63-C692E6031789}" dt="2017-11-15T19:07:27.395" v="1118" actId="164"/>
          <ac:cxnSpMkLst>
            <pc:docMk/>
            <pc:sldMk cId="2375096294" sldId="266"/>
            <ac:cxnSpMk id="36" creationId="{8845E012-D782-44B6-A77B-188C4388C6A2}"/>
          </ac:cxnSpMkLst>
        </pc:cxnChg>
        <pc:cxnChg chg="add del mod">
          <ac:chgData name="Mansur He" userId="2cd3e99d6a3c3959" providerId="LiveId" clId="{16CB9BD3-0FD0-435F-BA63-C692E6031789}" dt="2017-11-15T18:31:09.610" v="295" actId="478"/>
          <ac:cxnSpMkLst>
            <pc:docMk/>
            <pc:sldMk cId="2375096294" sldId="266"/>
            <ac:cxnSpMk id="37" creationId="{C77B2AC3-8696-426A-A72A-B372AE8A61A0}"/>
          </ac:cxnSpMkLst>
        </pc:cxnChg>
        <pc:cxnChg chg="add mod">
          <ac:chgData name="Mansur He" userId="2cd3e99d6a3c3959" providerId="LiveId" clId="{16CB9BD3-0FD0-435F-BA63-C692E6031789}" dt="2017-11-17T08:40:27.780" v="3678" actId="1076"/>
          <ac:cxnSpMkLst>
            <pc:docMk/>
            <pc:sldMk cId="2375096294" sldId="266"/>
            <ac:cxnSpMk id="40" creationId="{85AD5BDA-E869-480F-954C-2D506F50ECE2}"/>
          </ac:cxnSpMkLst>
        </pc:cxnChg>
        <pc:cxnChg chg="add mod">
          <ac:chgData name="Mansur He" userId="2cd3e99d6a3c3959" providerId="LiveId" clId="{16CB9BD3-0FD0-435F-BA63-C692E6031789}" dt="2017-11-17T08:40:44.136" v="3682" actId="14100"/>
          <ac:cxnSpMkLst>
            <pc:docMk/>
            <pc:sldMk cId="2375096294" sldId="266"/>
            <ac:cxnSpMk id="43" creationId="{9D642629-9E7B-4BC1-ACEB-B10434430B04}"/>
          </ac:cxnSpMkLst>
        </pc:cxnChg>
        <pc:cxnChg chg="add mod">
          <ac:chgData name="Mansur He" userId="2cd3e99d6a3c3959" providerId="LiveId" clId="{16CB9BD3-0FD0-435F-BA63-C692E6031789}" dt="2017-11-17T08:40:27.780" v="3678" actId="1076"/>
          <ac:cxnSpMkLst>
            <pc:docMk/>
            <pc:sldMk cId="2375096294" sldId="266"/>
            <ac:cxnSpMk id="44" creationId="{E3DB727C-D37D-46E8-AA86-B86D842C5EE9}"/>
          </ac:cxnSpMkLst>
        </pc:cxnChg>
        <pc:cxnChg chg="add del mod">
          <ac:chgData name="Mansur He" userId="2cd3e99d6a3c3959" providerId="LiveId" clId="{16CB9BD3-0FD0-435F-BA63-C692E6031789}" dt="2017-11-15T18:34:56.380" v="342" actId="478"/>
          <ac:cxnSpMkLst>
            <pc:docMk/>
            <pc:sldMk cId="2375096294" sldId="266"/>
            <ac:cxnSpMk id="46" creationId="{3B6F9F3B-FD88-4735-9878-6CF49C4AB326}"/>
          </ac:cxnSpMkLst>
        </pc:cxnChg>
        <pc:cxnChg chg="add del mod">
          <ac:chgData name="Mansur He" userId="2cd3e99d6a3c3959" providerId="LiveId" clId="{16CB9BD3-0FD0-435F-BA63-C692E6031789}" dt="2017-11-15T18:34:46.614" v="338" actId="478"/>
          <ac:cxnSpMkLst>
            <pc:docMk/>
            <pc:sldMk cId="2375096294" sldId="266"/>
            <ac:cxnSpMk id="47" creationId="{FB312275-61A6-4D98-AFDE-6393FCA7A8A3}"/>
          </ac:cxnSpMkLst>
        </pc:cxnChg>
        <pc:cxnChg chg="add mod">
          <ac:chgData name="Mansur He" userId="2cd3e99d6a3c3959" providerId="LiveId" clId="{16CB9BD3-0FD0-435F-BA63-C692E6031789}" dt="2017-11-15T19:07:27.395" v="1118" actId="164"/>
          <ac:cxnSpMkLst>
            <pc:docMk/>
            <pc:sldMk cId="2375096294" sldId="266"/>
            <ac:cxnSpMk id="54" creationId="{5ABB14E1-E33B-4383-AE53-A0A2AC1EF9EA}"/>
          </ac:cxnSpMkLst>
        </pc:cxnChg>
        <pc:cxnChg chg="add mod">
          <ac:chgData name="Mansur He" userId="2cd3e99d6a3c3959" providerId="LiveId" clId="{16CB9BD3-0FD0-435F-BA63-C692E6031789}" dt="2017-11-15T19:07:27.395" v="1118" actId="164"/>
          <ac:cxnSpMkLst>
            <pc:docMk/>
            <pc:sldMk cId="2375096294" sldId="266"/>
            <ac:cxnSpMk id="55" creationId="{630CAF28-0E69-425A-84C0-441A54671605}"/>
          </ac:cxnSpMkLst>
        </pc:cxnChg>
        <pc:cxnChg chg="add mod">
          <ac:chgData name="Mansur He" userId="2cd3e99d6a3c3959" providerId="LiveId" clId="{16CB9BD3-0FD0-435F-BA63-C692E6031789}" dt="2017-11-17T08:40:38.421" v="3681" actId="14100"/>
          <ac:cxnSpMkLst>
            <pc:docMk/>
            <pc:sldMk cId="2375096294" sldId="266"/>
            <ac:cxnSpMk id="57" creationId="{185F844D-B313-46A7-996F-80C2C8C2D081}"/>
          </ac:cxnSpMkLst>
        </pc:cxnChg>
        <pc:cxnChg chg="add mod">
          <ac:chgData name="Mansur He" userId="2cd3e99d6a3c3959" providerId="LiveId" clId="{16CB9BD3-0FD0-435F-BA63-C692E6031789}" dt="2017-11-17T08:40:35.597" v="3680" actId="14100"/>
          <ac:cxnSpMkLst>
            <pc:docMk/>
            <pc:sldMk cId="2375096294" sldId="266"/>
            <ac:cxnSpMk id="58" creationId="{F521CC3A-F482-4E5C-8808-4B10ED9EDB51}"/>
          </ac:cxnSpMkLst>
        </pc:cxnChg>
        <pc:cxnChg chg="add mod ord">
          <ac:chgData name="Mansur He" userId="2cd3e99d6a3c3959" providerId="LiveId" clId="{16CB9BD3-0FD0-435F-BA63-C692E6031789}" dt="2017-11-15T19:07:27.395" v="1118" actId="164"/>
          <ac:cxnSpMkLst>
            <pc:docMk/>
            <pc:sldMk cId="2375096294" sldId="266"/>
            <ac:cxnSpMk id="59" creationId="{013789D5-30F0-4158-8E5A-FE910F9F7FC3}"/>
          </ac:cxnSpMkLst>
        </pc:cxnChg>
        <pc:cxnChg chg="add mod">
          <ac:chgData name="Mansur He" userId="2cd3e99d6a3c3959" providerId="LiveId" clId="{16CB9BD3-0FD0-435F-BA63-C692E6031789}" dt="2017-11-15T19:07:27.395" v="1118" actId="164"/>
          <ac:cxnSpMkLst>
            <pc:docMk/>
            <pc:sldMk cId="2375096294" sldId="266"/>
            <ac:cxnSpMk id="60" creationId="{04AFE6FD-B184-4D09-B984-3DFBB08B7A22}"/>
          </ac:cxnSpMkLst>
        </pc:cxnChg>
        <pc:cxnChg chg="add mod ord">
          <ac:chgData name="Mansur He" userId="2cd3e99d6a3c3959" providerId="LiveId" clId="{16CB9BD3-0FD0-435F-BA63-C692E6031789}" dt="2017-11-15T19:07:27.395" v="1118" actId="164"/>
          <ac:cxnSpMkLst>
            <pc:docMk/>
            <pc:sldMk cId="2375096294" sldId="266"/>
            <ac:cxnSpMk id="62" creationId="{55B91062-325B-4902-9D28-25D713F2F0A8}"/>
          </ac:cxnSpMkLst>
        </pc:cxnChg>
        <pc:cxnChg chg="add mod">
          <ac:chgData name="Mansur He" userId="2cd3e99d6a3c3959" providerId="LiveId" clId="{16CB9BD3-0FD0-435F-BA63-C692E6031789}" dt="2017-11-15T19:07:27.395" v="1118" actId="164"/>
          <ac:cxnSpMkLst>
            <pc:docMk/>
            <pc:sldMk cId="2375096294" sldId="266"/>
            <ac:cxnSpMk id="64" creationId="{3AB125F3-8802-47B9-9CCB-6278F1F7678A}"/>
          </ac:cxnSpMkLst>
        </pc:cxnChg>
        <pc:cxnChg chg="add del mod">
          <ac:chgData name="Mansur He" userId="2cd3e99d6a3c3959" providerId="LiveId" clId="{16CB9BD3-0FD0-435F-BA63-C692E6031789}" dt="2017-11-15T18:45:13.237" v="485" actId="478"/>
          <ac:cxnSpMkLst>
            <pc:docMk/>
            <pc:sldMk cId="2375096294" sldId="266"/>
            <ac:cxnSpMk id="73" creationId="{0F1D1BF1-5960-4F68-861E-7784A50CAFB1}"/>
          </ac:cxnSpMkLst>
        </pc:cxnChg>
        <pc:cxnChg chg="add mod">
          <ac:chgData name="Mansur He" userId="2cd3e99d6a3c3959" providerId="LiveId" clId="{16CB9BD3-0FD0-435F-BA63-C692E6031789}" dt="2017-11-15T19:07:27.395" v="1118" actId="164"/>
          <ac:cxnSpMkLst>
            <pc:docMk/>
            <pc:sldMk cId="2375096294" sldId="266"/>
            <ac:cxnSpMk id="76" creationId="{9227404B-EC2F-455A-9EE3-055A4E634FCF}"/>
          </ac:cxnSpMkLst>
        </pc:cxnChg>
        <pc:cxnChg chg="add del mod ord">
          <ac:chgData name="Mansur He" userId="2cd3e99d6a3c3959" providerId="LiveId" clId="{16CB9BD3-0FD0-435F-BA63-C692E6031789}" dt="2017-11-15T19:03:58.992" v="1040" actId="478"/>
          <ac:cxnSpMkLst>
            <pc:docMk/>
            <pc:sldMk cId="2375096294" sldId="266"/>
            <ac:cxnSpMk id="91" creationId="{1228A09E-BECA-40F2-A13E-73E2329E01D2}"/>
          </ac:cxnSpMkLst>
        </pc:cxnChg>
        <pc:cxnChg chg="add mod">
          <ac:chgData name="Mansur He" userId="2cd3e99d6a3c3959" providerId="LiveId" clId="{16CB9BD3-0FD0-435F-BA63-C692E6031789}" dt="2017-11-17T08:36:03.514" v="3585" actId="164"/>
          <ac:cxnSpMkLst>
            <pc:docMk/>
            <pc:sldMk cId="2375096294" sldId="266"/>
            <ac:cxnSpMk id="103" creationId="{B6AA4BE9-9979-4F55-831D-07A7135C3EE0}"/>
          </ac:cxnSpMkLst>
        </pc:cxnChg>
        <pc:cxnChg chg="add mod">
          <ac:chgData name="Mansur He" userId="2cd3e99d6a3c3959" providerId="LiveId" clId="{16CB9BD3-0FD0-435F-BA63-C692E6031789}" dt="2017-11-17T08:36:03.514" v="3585" actId="164"/>
          <ac:cxnSpMkLst>
            <pc:docMk/>
            <pc:sldMk cId="2375096294" sldId="266"/>
            <ac:cxnSpMk id="104" creationId="{3B373880-2EC9-4B31-93CA-1115E38F8F50}"/>
          </ac:cxnSpMkLst>
        </pc:cxnChg>
        <pc:cxnChg chg="add mod">
          <ac:chgData name="Mansur He" userId="2cd3e99d6a3c3959" providerId="LiveId" clId="{16CB9BD3-0FD0-435F-BA63-C692E6031789}" dt="2017-11-17T08:36:03.514" v="3585" actId="164"/>
          <ac:cxnSpMkLst>
            <pc:docMk/>
            <pc:sldMk cId="2375096294" sldId="266"/>
            <ac:cxnSpMk id="106" creationId="{316DE81C-DCDC-46C6-91B2-D1F19B91504D}"/>
          </ac:cxnSpMkLst>
        </pc:cxnChg>
      </pc:sldChg>
      <pc:sldChg chg="addSp delSp modSp add">
        <pc:chgData name="Mansur He" userId="2cd3e99d6a3c3959" providerId="LiveId" clId="{16CB9BD3-0FD0-435F-BA63-C692E6031789}" dt="2017-11-17T22:13:16.663" v="5504" actId="339"/>
        <pc:sldMkLst>
          <pc:docMk/>
          <pc:sldMk cId="1495167305" sldId="267"/>
        </pc:sldMkLst>
        <pc:spChg chg="del">
          <ac:chgData name="Mansur He" userId="2cd3e99d6a3c3959" providerId="LiveId" clId="{16CB9BD3-0FD0-435F-BA63-C692E6031789}" dt="2017-11-15T19:18:20.571" v="1384" actId="478"/>
          <ac:spMkLst>
            <pc:docMk/>
            <pc:sldMk cId="1495167305" sldId="267"/>
            <ac:spMk id="2" creationId="{467FBE66-5456-452D-8833-886E791A0CE6}"/>
          </ac:spMkLst>
        </pc:spChg>
        <pc:spChg chg="add mod">
          <ac:chgData name="Mansur He" userId="2cd3e99d6a3c3959" providerId="LiveId" clId="{16CB9BD3-0FD0-435F-BA63-C692E6031789}" dt="2017-11-17T08:06:52.757" v="2423" actId="2085"/>
          <ac:spMkLst>
            <pc:docMk/>
            <pc:sldMk cId="1495167305" sldId="267"/>
            <ac:spMk id="3" creationId="{C25F7B17-B1C8-4E24-A2BB-20A6330C601E}"/>
          </ac:spMkLst>
        </pc:spChg>
        <pc:spChg chg="del">
          <ac:chgData name="Mansur He" userId="2cd3e99d6a3c3959" providerId="LiveId" clId="{16CB9BD3-0FD0-435F-BA63-C692E6031789}" dt="2017-11-15T19:18:20.571" v="1384" actId="478"/>
          <ac:spMkLst>
            <pc:docMk/>
            <pc:sldMk cId="1495167305" sldId="267"/>
            <ac:spMk id="3" creationId="{608E8751-6351-463D-897E-69264E01D14E}"/>
          </ac:spMkLst>
        </pc:spChg>
        <pc:spChg chg="add mod ord">
          <ac:chgData name="Mansur He" userId="2cd3e99d6a3c3959" providerId="LiveId" clId="{16CB9BD3-0FD0-435F-BA63-C692E6031789}" dt="2017-11-17T08:13:05.569" v="2508" actId="1076"/>
          <ac:spMkLst>
            <pc:docMk/>
            <pc:sldMk cId="1495167305" sldId="267"/>
            <ac:spMk id="4" creationId="{25007B00-97D3-4EA5-8578-6C8DD490F41C}"/>
          </ac:spMkLst>
        </pc:spChg>
        <pc:spChg chg="add del mod">
          <ac:chgData name="Mansur He" userId="2cd3e99d6a3c3959" providerId="LiveId" clId="{16CB9BD3-0FD0-435F-BA63-C692E6031789}" dt="2017-11-17T07:29:11.850" v="1931" actId="478"/>
          <ac:spMkLst>
            <pc:docMk/>
            <pc:sldMk cId="1495167305" sldId="267"/>
            <ac:spMk id="5" creationId="{BC166809-89EF-4FA6-A804-5F8E0C5614BA}"/>
          </ac:spMkLst>
        </pc:spChg>
        <pc:spChg chg="add del mod">
          <ac:chgData name="Mansur He" userId="2cd3e99d6a3c3959" providerId="LiveId" clId="{16CB9BD3-0FD0-435F-BA63-C692E6031789}" dt="2017-11-17T07:29:12.184" v="1932" actId="478"/>
          <ac:spMkLst>
            <pc:docMk/>
            <pc:sldMk cId="1495167305" sldId="267"/>
            <ac:spMk id="6" creationId="{5EE5616B-73E5-4D5C-84F0-D6A268A2DDD9}"/>
          </ac:spMkLst>
        </pc:spChg>
        <pc:spChg chg="add del mod">
          <ac:chgData name="Mansur He" userId="2cd3e99d6a3c3959" providerId="LiveId" clId="{16CB9BD3-0FD0-435F-BA63-C692E6031789}" dt="2017-11-17T07:29:12.684" v="1933" actId="478"/>
          <ac:spMkLst>
            <pc:docMk/>
            <pc:sldMk cId="1495167305" sldId="267"/>
            <ac:spMk id="7" creationId="{52B79740-11BB-4A4A-9D45-A29A2B5C8695}"/>
          </ac:spMkLst>
        </pc:spChg>
        <pc:spChg chg="add mod">
          <ac:chgData name="Mansur He" userId="2cd3e99d6a3c3959" providerId="LiveId" clId="{16CB9BD3-0FD0-435F-BA63-C692E6031789}" dt="2017-11-17T08:06:52.757" v="2423" actId="2085"/>
          <ac:spMkLst>
            <pc:docMk/>
            <pc:sldMk cId="1495167305" sldId="267"/>
            <ac:spMk id="8" creationId="{671F8CFA-C6F4-4FA9-A4CE-E93B51267E8A}"/>
          </ac:spMkLst>
        </pc:spChg>
        <pc:spChg chg="add del mod">
          <ac:chgData name="Mansur He" userId="2cd3e99d6a3c3959" providerId="LiveId" clId="{16CB9BD3-0FD0-435F-BA63-C692E6031789}" dt="2017-11-17T07:32:36.959" v="2147" actId="478"/>
          <ac:spMkLst>
            <pc:docMk/>
            <pc:sldMk cId="1495167305" sldId="267"/>
            <ac:spMk id="9" creationId="{81A78A8F-7984-430E-BE60-9177F22AE676}"/>
          </ac:spMkLst>
        </pc:spChg>
        <pc:spChg chg="add mod">
          <ac:chgData name="Mansur He" userId="2cd3e99d6a3c3959" providerId="LiveId" clId="{16CB9BD3-0FD0-435F-BA63-C692E6031789}" dt="2017-11-17T08:06:52.757" v="2423" actId="2085"/>
          <ac:spMkLst>
            <pc:docMk/>
            <pc:sldMk cId="1495167305" sldId="267"/>
            <ac:spMk id="10" creationId="{247DD05D-8083-4D34-90A0-FBC77AD485A1}"/>
          </ac:spMkLst>
        </pc:spChg>
        <pc:spChg chg="add del mod">
          <ac:chgData name="Mansur He" userId="2cd3e99d6a3c3959" providerId="LiveId" clId="{16CB9BD3-0FD0-435F-BA63-C692E6031789}" dt="2017-11-17T08:26:00.105" v="3231" actId="20577"/>
          <ac:spMkLst>
            <pc:docMk/>
            <pc:sldMk cId="1495167305" sldId="267"/>
            <ac:spMk id="11" creationId="{BD318DC4-942D-4A74-98F5-CD53D6023FDE}"/>
          </ac:spMkLst>
        </pc:spChg>
        <pc:spChg chg="add mod">
          <ac:chgData name="Mansur He" userId="2cd3e99d6a3c3959" providerId="LiveId" clId="{16CB9BD3-0FD0-435F-BA63-C692E6031789}" dt="2017-11-17T08:06:52.757" v="2423" actId="2085"/>
          <ac:spMkLst>
            <pc:docMk/>
            <pc:sldMk cId="1495167305" sldId="267"/>
            <ac:spMk id="13" creationId="{CFD8822C-2595-492C-BBC3-65EE3480B9A8}"/>
          </ac:spMkLst>
        </pc:spChg>
        <pc:spChg chg="add del mod">
          <ac:chgData name="Mansur He" userId="2cd3e99d6a3c3959" providerId="LiveId" clId="{16CB9BD3-0FD0-435F-BA63-C692E6031789}" dt="2017-11-17T07:56:17.518" v="2318" actId="478"/>
          <ac:spMkLst>
            <pc:docMk/>
            <pc:sldMk cId="1495167305" sldId="267"/>
            <ac:spMk id="14" creationId="{9DFAA7D1-BCCB-40B4-812E-1FCE441039FC}"/>
          </ac:spMkLst>
        </pc:spChg>
        <pc:spChg chg="add del mod">
          <ac:chgData name="Mansur He" userId="2cd3e99d6a3c3959" providerId="LiveId" clId="{16CB9BD3-0FD0-435F-BA63-C692E6031789}" dt="2017-11-17T07:59:01.377" v="2338" actId="478"/>
          <ac:spMkLst>
            <pc:docMk/>
            <pc:sldMk cId="1495167305" sldId="267"/>
            <ac:spMk id="15" creationId="{9B82C584-A65F-4B7D-A1AC-604DDB5C840E}"/>
          </ac:spMkLst>
        </pc:spChg>
        <pc:spChg chg="add mod">
          <ac:chgData name="Mansur He" userId="2cd3e99d6a3c3959" providerId="LiveId" clId="{16CB9BD3-0FD0-435F-BA63-C692E6031789}" dt="2017-11-17T08:25:57.839" v="3228" actId="20577"/>
          <ac:spMkLst>
            <pc:docMk/>
            <pc:sldMk cId="1495167305" sldId="267"/>
            <ac:spMk id="16" creationId="{BC7D677A-DAD8-4E92-B92D-0AD07B095E0F}"/>
          </ac:spMkLst>
        </pc:spChg>
        <pc:spChg chg="add del mod">
          <ac:chgData name="Mansur He" userId="2cd3e99d6a3c3959" providerId="LiveId" clId="{16CB9BD3-0FD0-435F-BA63-C692E6031789}" dt="2017-11-17T08:02:31.382" v="2382" actId="11529"/>
          <ac:spMkLst>
            <pc:docMk/>
            <pc:sldMk cId="1495167305" sldId="267"/>
            <ac:spMk id="17" creationId="{F3A880AB-9943-4A0F-B47A-E5F1C89E3F04}"/>
          </ac:spMkLst>
        </pc:spChg>
        <pc:spChg chg="add del mod">
          <ac:chgData name="Mansur He" userId="2cd3e99d6a3c3959" providerId="LiveId" clId="{16CB9BD3-0FD0-435F-BA63-C692E6031789}" dt="2017-11-17T08:02:29.711" v="2378" actId="208"/>
          <ac:spMkLst>
            <pc:docMk/>
            <pc:sldMk cId="1495167305" sldId="267"/>
            <ac:spMk id="18" creationId="{F148106E-E77F-47B7-A01C-4164462349F9}"/>
          </ac:spMkLst>
        </pc:spChg>
        <pc:spChg chg="add del mod">
          <ac:chgData name="Mansur He" userId="2cd3e99d6a3c3959" providerId="LiveId" clId="{16CB9BD3-0FD0-435F-BA63-C692E6031789}" dt="2017-11-17T08:02:29.196" v="2376" actId="208"/>
          <ac:spMkLst>
            <pc:docMk/>
            <pc:sldMk cId="1495167305" sldId="267"/>
            <ac:spMk id="19" creationId="{1DAC9B71-18F8-4E52-9048-00C89A0922DF}"/>
          </ac:spMkLst>
        </pc:spChg>
        <pc:spChg chg="add del mod">
          <ac:chgData name="Mansur He" userId="2cd3e99d6a3c3959" providerId="LiveId" clId="{16CB9BD3-0FD0-435F-BA63-C692E6031789}" dt="2017-11-17T08:13:03.504" v="2507" actId="1076"/>
          <ac:spMkLst>
            <pc:docMk/>
            <pc:sldMk cId="1495167305" sldId="267"/>
            <ac:spMk id="38" creationId="{8E5451CE-79D5-4AEF-A594-EFA0C26F09DA}"/>
          </ac:spMkLst>
        </pc:spChg>
        <pc:spChg chg="add del mod">
          <ac:chgData name="Mansur He" userId="2cd3e99d6a3c3959" providerId="LiveId" clId="{16CB9BD3-0FD0-435F-BA63-C692E6031789}" dt="2017-11-17T08:09:01.035" v="2459" actId="208"/>
          <ac:spMkLst>
            <pc:docMk/>
            <pc:sldMk cId="1495167305" sldId="267"/>
            <ac:spMk id="39" creationId="{DF09C238-411B-4980-80FD-0B7991EF3FB0}"/>
          </ac:spMkLst>
        </pc:spChg>
        <pc:spChg chg="add del mod">
          <ac:chgData name="Mansur He" userId="2cd3e99d6a3c3959" providerId="LiveId" clId="{16CB9BD3-0FD0-435F-BA63-C692E6031789}" dt="2017-11-17T08:11:34.421" v="2476" actId="208"/>
          <ac:spMkLst>
            <pc:docMk/>
            <pc:sldMk cId="1495167305" sldId="267"/>
            <ac:spMk id="40" creationId="{4DAC3A1E-4043-428E-817D-FE7BF9C7F133}"/>
          </ac:spMkLst>
        </pc:spChg>
        <pc:spChg chg="add del mod">
          <ac:chgData name="Mansur He" userId="2cd3e99d6a3c3959" providerId="LiveId" clId="{16CB9BD3-0FD0-435F-BA63-C692E6031789}" dt="2017-11-17T08:11:34.421" v="2476" actId="208"/>
          <ac:spMkLst>
            <pc:docMk/>
            <pc:sldMk cId="1495167305" sldId="267"/>
            <ac:spMk id="41" creationId="{A3A4B35D-CB15-42AA-A427-17919512B25A}"/>
          </ac:spMkLst>
        </pc:spChg>
        <pc:spChg chg="add del mod">
          <ac:chgData name="Mansur He" userId="2cd3e99d6a3c3959" providerId="LiveId" clId="{16CB9BD3-0FD0-435F-BA63-C692E6031789}" dt="2017-11-17T08:11:34.421" v="2476" actId="208"/>
          <ac:spMkLst>
            <pc:docMk/>
            <pc:sldMk cId="1495167305" sldId="267"/>
            <ac:spMk id="75" creationId="{99D33426-C3D0-4461-9FE3-926168A09862}"/>
          </ac:spMkLst>
        </pc:spChg>
        <pc:spChg chg="add mod">
          <ac:chgData name="Mansur He" userId="2cd3e99d6a3c3959" providerId="LiveId" clId="{16CB9BD3-0FD0-435F-BA63-C692E6031789}" dt="2017-11-17T08:28:35.659" v="3513" actId="1038"/>
          <ac:spMkLst>
            <pc:docMk/>
            <pc:sldMk cId="1495167305" sldId="267"/>
            <ac:spMk id="80" creationId="{3CDB3DF6-B1E4-449F-B9CE-3F090A7F15EE}"/>
          </ac:spMkLst>
        </pc:spChg>
        <pc:spChg chg="add mod">
          <ac:chgData name="Mansur He" userId="2cd3e99d6a3c3959" providerId="LiveId" clId="{16CB9BD3-0FD0-435F-BA63-C692E6031789}" dt="2017-11-17T08:28:28.668" v="3506" actId="1037"/>
          <ac:spMkLst>
            <pc:docMk/>
            <pc:sldMk cId="1495167305" sldId="267"/>
            <ac:spMk id="81" creationId="{3FB136C8-AED0-4D23-9D4B-19428E72BAD1}"/>
          </ac:spMkLst>
        </pc:spChg>
        <pc:spChg chg="add mod">
          <ac:chgData name="Mansur He" userId="2cd3e99d6a3c3959" providerId="LiveId" clId="{16CB9BD3-0FD0-435F-BA63-C692E6031789}" dt="2017-11-17T08:28:23.582" v="3497" actId="1037"/>
          <ac:spMkLst>
            <pc:docMk/>
            <pc:sldMk cId="1495167305" sldId="267"/>
            <ac:spMk id="82" creationId="{D202F78E-9A05-423F-8064-2BEB8F86768A}"/>
          </ac:spMkLst>
        </pc:spChg>
        <pc:spChg chg="add mod">
          <ac:chgData name="Mansur He" userId="2cd3e99d6a3c3959" providerId="LiveId" clId="{16CB9BD3-0FD0-435F-BA63-C692E6031789}" dt="2017-11-17T08:28:32.926" v="3512" actId="1038"/>
          <ac:spMkLst>
            <pc:docMk/>
            <pc:sldMk cId="1495167305" sldId="267"/>
            <ac:spMk id="83" creationId="{4A6FF94D-62DA-4921-9B64-D9BEB41487E5}"/>
          </ac:spMkLst>
        </pc:spChg>
        <pc:spChg chg="add mod">
          <ac:chgData name="Mansur He" userId="2cd3e99d6a3c3959" providerId="LiveId" clId="{16CB9BD3-0FD0-435F-BA63-C692E6031789}" dt="2017-11-17T08:27:51.720" v="3440" actId="1076"/>
          <ac:spMkLst>
            <pc:docMk/>
            <pc:sldMk cId="1495167305" sldId="267"/>
            <ac:spMk id="84" creationId="{6B5F2C4E-5591-480E-A3A0-5B65F0640B2C}"/>
          </ac:spMkLst>
        </pc:spChg>
        <pc:spChg chg="add mod">
          <ac:chgData name="Mansur He" userId="2cd3e99d6a3c3959" providerId="LiveId" clId="{16CB9BD3-0FD0-435F-BA63-C692E6031789}" dt="2017-11-17T08:27:58.124" v="3441" actId="1076"/>
          <ac:spMkLst>
            <pc:docMk/>
            <pc:sldMk cId="1495167305" sldId="267"/>
            <ac:spMk id="85" creationId="{A4BD2E5D-3997-4EE8-BC5A-3534CDE8F75A}"/>
          </ac:spMkLst>
        </pc:spChg>
        <pc:grpChg chg="add mod">
          <ac:chgData name="Mansur He" userId="2cd3e99d6a3c3959" providerId="LiveId" clId="{16CB9BD3-0FD0-435F-BA63-C692E6031789}" dt="2017-11-17T08:13:01.983" v="2506" actId="1076"/>
          <ac:grpSpMkLst>
            <pc:docMk/>
            <pc:sldMk cId="1495167305" sldId="267"/>
            <ac:grpSpMk id="34" creationId="{84C8EB7A-DA35-4737-885A-BF0DF4A71E00}"/>
          </ac:grpSpMkLst>
        </pc:grpChg>
        <pc:grpChg chg="add del mod">
          <ac:chgData name="Mansur He" userId="2cd3e99d6a3c3959" providerId="LiveId" clId="{16CB9BD3-0FD0-435F-BA63-C692E6031789}" dt="2017-11-17T08:11:34.421" v="2476" actId="208"/>
          <ac:grpSpMkLst>
            <pc:docMk/>
            <pc:sldMk cId="1495167305" sldId="267"/>
            <ac:grpSpMk id="42" creationId="{3C6987B3-A667-4B83-8272-00F319D91DAB}"/>
          </ac:grpSpMkLst>
        </pc:grpChg>
        <pc:grpChg chg="add del mod">
          <ac:chgData name="Mansur He" userId="2cd3e99d6a3c3959" providerId="LiveId" clId="{16CB9BD3-0FD0-435F-BA63-C692E6031789}" dt="2017-11-17T08:11:34.421" v="2476" actId="208"/>
          <ac:grpSpMkLst>
            <pc:docMk/>
            <pc:sldMk cId="1495167305" sldId="267"/>
            <ac:grpSpMk id="69" creationId="{C5F5AF61-9727-46F1-8C53-661E0F51E70B}"/>
          </ac:grpSpMkLst>
        </pc:grpChg>
        <pc:grpChg chg="add del mod">
          <ac:chgData name="Mansur He" userId="2cd3e99d6a3c3959" providerId="LiveId" clId="{16CB9BD3-0FD0-435F-BA63-C692E6031789}" dt="2017-11-17T08:11:34.256" v="2475" actId="164"/>
          <ac:grpSpMkLst>
            <pc:docMk/>
            <pc:sldMk cId="1495167305" sldId="267"/>
            <ac:grpSpMk id="79" creationId="{9D1375F1-5FF0-4AE3-BBCD-855917A33B49}"/>
          </ac:grpSpMkLst>
        </pc:grpChg>
        <pc:graphicFrameChg chg="add del mod">
          <ac:chgData name="Mansur He" userId="2cd3e99d6a3c3959" providerId="LiveId" clId="{16CB9BD3-0FD0-435F-BA63-C692E6031789}" dt="2017-11-17T08:06:13.325" v="2419" actId="478"/>
          <ac:graphicFrameMkLst>
            <pc:docMk/>
            <pc:sldMk cId="1495167305" sldId="267"/>
            <ac:graphicFrameMk id="2" creationId="{7B19CE8D-B34B-4D2B-9372-6078D18282EB}"/>
          </ac:graphicFrameMkLst>
        </pc:graphicFrameChg>
        <pc:graphicFrameChg chg="add del mod">
          <ac:chgData name="Mansur He" userId="2cd3e99d6a3c3959" providerId="LiveId" clId="{16CB9BD3-0FD0-435F-BA63-C692E6031789}" dt="2017-11-17T07:44:31.701" v="2259" actId="478"/>
          <ac:graphicFrameMkLst>
            <pc:docMk/>
            <pc:sldMk cId="1495167305" sldId="267"/>
            <ac:graphicFrameMk id="12" creationId="{490B2154-F11A-47AD-A9D7-26422E0A39DF}"/>
          </ac:graphicFrameMkLst>
        </pc:graphicFrameChg>
        <pc:graphicFrameChg chg="add mod">
          <ac:chgData name="Mansur He" userId="2cd3e99d6a3c3959" providerId="LiveId" clId="{16CB9BD3-0FD0-435F-BA63-C692E6031789}" dt="2017-11-17T22:13:16.663" v="5504" actId="339"/>
          <ac:graphicFrameMkLst>
            <pc:docMk/>
            <pc:sldMk cId="1495167305" sldId="267"/>
            <ac:graphicFrameMk id="37" creationId="{FF610DAB-14F9-41A5-A7FE-D734E35ACA94}"/>
          </ac:graphicFrameMkLst>
        </pc:graphicFrameChg>
        <pc:picChg chg="add del mod modCrop">
          <ac:chgData name="Mansur He" userId="2cd3e99d6a3c3959" providerId="LiveId" clId="{16CB9BD3-0FD0-435F-BA63-C692E6031789}" dt="2017-11-16T22:31:42.463" v="1873" actId="478"/>
          <ac:picMkLst>
            <pc:docMk/>
            <pc:sldMk cId="1495167305" sldId="267"/>
            <ac:picMk id="2" creationId="{20836FED-62A4-476D-8AC0-DA3076F7A1B8}"/>
          </ac:picMkLst>
        </pc:picChg>
        <pc:cxnChg chg="add mod ord">
          <ac:chgData name="Mansur He" userId="2cd3e99d6a3c3959" providerId="LiveId" clId="{16CB9BD3-0FD0-435F-BA63-C692E6031789}" dt="2017-11-17T08:56:45.034" v="3708" actId="208"/>
          <ac:cxnSpMkLst>
            <pc:docMk/>
            <pc:sldMk cId="1495167305" sldId="267"/>
            <ac:cxnSpMk id="21" creationId="{D3EC3EAA-4BDA-4CD3-AA7C-9A8E7F66106D}"/>
          </ac:cxnSpMkLst>
        </pc:cxnChg>
        <pc:cxnChg chg="add mod ord">
          <ac:chgData name="Mansur He" userId="2cd3e99d6a3c3959" providerId="LiveId" clId="{16CB9BD3-0FD0-435F-BA63-C692E6031789}" dt="2017-11-17T08:56:45.034" v="3708" actId="208"/>
          <ac:cxnSpMkLst>
            <pc:docMk/>
            <pc:sldMk cId="1495167305" sldId="267"/>
            <ac:cxnSpMk id="23" creationId="{154A862D-E192-494C-93A9-3FD394020360}"/>
          </ac:cxnSpMkLst>
        </pc:cxnChg>
        <pc:cxnChg chg="add mod ord">
          <ac:chgData name="Mansur He" userId="2cd3e99d6a3c3959" providerId="LiveId" clId="{16CB9BD3-0FD0-435F-BA63-C692E6031789}" dt="2017-11-17T08:56:45.034" v="3708" actId="208"/>
          <ac:cxnSpMkLst>
            <pc:docMk/>
            <pc:sldMk cId="1495167305" sldId="267"/>
            <ac:cxnSpMk id="25" creationId="{21448B75-4E02-4FC9-AEEF-8B9B91FF021A}"/>
          </ac:cxnSpMkLst>
        </pc:cxnChg>
        <pc:cxnChg chg="add mod ord">
          <ac:chgData name="Mansur He" userId="2cd3e99d6a3c3959" providerId="LiveId" clId="{16CB9BD3-0FD0-435F-BA63-C692E6031789}" dt="2017-11-17T08:56:45.034" v="3708" actId="208"/>
          <ac:cxnSpMkLst>
            <pc:docMk/>
            <pc:sldMk cId="1495167305" sldId="267"/>
            <ac:cxnSpMk id="27" creationId="{09F1EA72-9035-47DA-A712-05C79BA42183}"/>
          </ac:cxnSpMkLst>
        </pc:cxnChg>
        <pc:cxnChg chg="add del mod">
          <ac:chgData name="Mansur He" userId="2cd3e99d6a3c3959" providerId="LiveId" clId="{16CB9BD3-0FD0-435F-BA63-C692E6031789}" dt="2017-11-17T08:02:53.059" v="2388" actId="478"/>
          <ac:cxnSpMkLst>
            <pc:docMk/>
            <pc:sldMk cId="1495167305" sldId="267"/>
            <ac:cxnSpMk id="29" creationId="{4F3B4D9D-AEDD-4A57-B653-8D5325DF56B7}"/>
          </ac:cxnSpMkLst>
        </pc:cxnChg>
        <pc:cxnChg chg="add del mod ord">
          <ac:chgData name="Mansur He" userId="2cd3e99d6a3c3959" providerId="LiveId" clId="{16CB9BD3-0FD0-435F-BA63-C692E6031789}" dt="2017-11-17T08:56:45.034" v="3708" actId="208"/>
          <ac:cxnSpMkLst>
            <pc:docMk/>
            <pc:sldMk cId="1495167305" sldId="267"/>
            <ac:cxnSpMk id="31" creationId="{7956BF42-F52F-42DD-8FBF-07C204899AE7}"/>
          </ac:cxnSpMkLst>
        </pc:cxnChg>
        <pc:cxnChg chg="add del mod">
          <ac:chgData name="Mansur He" userId="2cd3e99d6a3c3959" providerId="LiveId" clId="{16CB9BD3-0FD0-435F-BA63-C692E6031789}" dt="2017-11-17T08:03:18.389" v="2391" actId="478"/>
          <ac:cxnSpMkLst>
            <pc:docMk/>
            <pc:sldMk cId="1495167305" sldId="267"/>
            <ac:cxnSpMk id="33" creationId="{7E520099-AEF3-4DC0-AAB0-94EAA03BBF4E}"/>
          </ac:cxnSpMkLst>
        </pc:cxnChg>
        <pc:cxnChg chg="mod">
          <ac:chgData name="Mansur He" userId="2cd3e99d6a3c3959" providerId="LiveId" clId="{16CB9BD3-0FD0-435F-BA63-C692E6031789}" dt="2017-11-17T08:11:33.771" v="2472" actId="478"/>
          <ac:cxnSpMkLst>
            <pc:docMk/>
            <pc:sldMk cId="1495167305" sldId="267"/>
            <ac:cxnSpMk id="57" creationId="{5405DCC6-216F-46B4-9999-B4F079E1B82A}"/>
          </ac:cxnSpMkLst>
        </pc:cxnChg>
        <pc:cxnChg chg="mod">
          <ac:chgData name="Mansur He" userId="2cd3e99d6a3c3959" providerId="LiveId" clId="{16CB9BD3-0FD0-435F-BA63-C692E6031789}" dt="2017-11-17T08:11:33.771" v="2472" actId="478"/>
          <ac:cxnSpMkLst>
            <pc:docMk/>
            <pc:sldMk cId="1495167305" sldId="267"/>
            <ac:cxnSpMk id="65" creationId="{4A207FD8-EFD7-4DFE-BA28-018046F1B72B}"/>
          </ac:cxnSpMkLst>
        </pc:cxnChg>
        <pc:cxnChg chg="add del mod">
          <ac:chgData name="Mansur He" userId="2cd3e99d6a3c3959" providerId="LiveId" clId="{16CB9BD3-0FD0-435F-BA63-C692E6031789}" dt="2017-11-17T08:11:34.421" v="2476" actId="208"/>
          <ac:cxnSpMkLst>
            <pc:docMk/>
            <pc:sldMk cId="1495167305" sldId="267"/>
            <ac:cxnSpMk id="76" creationId="{7A6EC806-1531-451C-A2C0-CEEF23B1BABA}"/>
          </ac:cxnSpMkLst>
        </pc:cxnChg>
        <pc:cxnChg chg="add del mod">
          <ac:chgData name="Mansur He" userId="2cd3e99d6a3c3959" providerId="LiveId" clId="{16CB9BD3-0FD0-435F-BA63-C692E6031789}" dt="2017-11-17T08:11:34.421" v="2476" actId="208"/>
          <ac:cxnSpMkLst>
            <pc:docMk/>
            <pc:sldMk cId="1495167305" sldId="267"/>
            <ac:cxnSpMk id="77" creationId="{784BA2C5-A10E-4DA5-B5B8-FEC0205119BA}"/>
          </ac:cxnSpMkLst>
        </pc:cxnChg>
        <pc:cxnChg chg="add del mod">
          <ac:chgData name="Mansur He" userId="2cd3e99d6a3c3959" providerId="LiveId" clId="{16CB9BD3-0FD0-435F-BA63-C692E6031789}" dt="2017-11-17T08:11:34.421" v="2476" actId="208"/>
          <ac:cxnSpMkLst>
            <pc:docMk/>
            <pc:sldMk cId="1495167305" sldId="267"/>
            <ac:cxnSpMk id="78" creationId="{2796DB26-036A-42E1-9B30-AEC6E986003A}"/>
          </ac:cxnSpMkLst>
        </pc:cxnChg>
      </pc:sldChg>
      <pc:sldChg chg="addSp delSp modSp ord">
        <pc:chgData name="Mansur He" userId="2cd3e99d6a3c3959" providerId="LiveId" clId="{16CB9BD3-0FD0-435F-BA63-C692E6031789}" dt="2017-11-18T02:06:41.175" v="9255" actId="1076"/>
        <pc:sldMkLst>
          <pc:docMk/>
          <pc:sldMk cId="270049934" sldId="268"/>
        </pc:sldMkLst>
        <pc:spChg chg="del">
          <ac:chgData name="Mansur He" userId="2cd3e99d6a3c3959" providerId="LiveId" clId="{16CB9BD3-0FD0-435F-BA63-C692E6031789}" dt="2017-11-17T23:27:40.636" v="5980" actId="478"/>
          <ac:spMkLst>
            <pc:docMk/>
            <pc:sldMk cId="270049934" sldId="268"/>
            <ac:spMk id="8" creationId="{D13A479E-B221-4190-9891-3B02DE8B9F7A}"/>
          </ac:spMkLst>
        </pc:spChg>
        <pc:spChg chg="add">
          <ac:chgData name="Mansur He" userId="2cd3e99d6a3c3959" providerId="LiveId" clId="{16CB9BD3-0FD0-435F-BA63-C692E6031789}" dt="2017-11-17T23:27:38.071" v="5979" actId="478"/>
          <ac:spMkLst>
            <pc:docMk/>
            <pc:sldMk cId="270049934" sldId="268"/>
            <ac:spMk id="55" creationId="{BAA580D4-03A7-4D85-B87A-5E1D29ABD926}"/>
          </ac:spMkLst>
        </pc:spChg>
        <pc:spChg chg="add">
          <ac:chgData name="Mansur He" userId="2cd3e99d6a3c3959" providerId="LiveId" clId="{16CB9BD3-0FD0-435F-BA63-C692E6031789}" dt="2017-11-17T23:27:38.071" v="5979" actId="478"/>
          <ac:spMkLst>
            <pc:docMk/>
            <pc:sldMk cId="270049934" sldId="268"/>
            <ac:spMk id="56" creationId="{977F4749-9223-48AB-898F-84707AA8325F}"/>
          </ac:spMkLst>
        </pc:spChg>
        <pc:spChg chg="del">
          <ac:chgData name="Mansur He" userId="2cd3e99d6a3c3959" providerId="LiveId" clId="{16CB9BD3-0FD0-435F-BA63-C692E6031789}" dt="2017-11-18T01:33:46.881" v="8053" actId="478"/>
          <ac:spMkLst>
            <pc:docMk/>
            <pc:sldMk cId="270049934" sldId="268"/>
            <ac:spMk id="120" creationId="{568ECC3C-73FE-401D-BCD0-256F31323E5A}"/>
          </ac:spMkLst>
        </pc:spChg>
        <pc:spChg chg="del">
          <ac:chgData name="Mansur He" userId="2cd3e99d6a3c3959" providerId="LiveId" clId="{16CB9BD3-0FD0-435F-BA63-C692E6031789}" dt="2017-11-18T01:33:48.797" v="8054" actId="478"/>
          <ac:spMkLst>
            <pc:docMk/>
            <pc:sldMk cId="270049934" sldId="268"/>
            <ac:spMk id="121" creationId="{FA351042-1495-47A2-9E09-B5C40A776E0F}"/>
          </ac:spMkLst>
        </pc:spChg>
        <pc:spChg chg="del">
          <ac:chgData name="Mansur He" userId="2cd3e99d6a3c3959" providerId="LiveId" clId="{16CB9BD3-0FD0-435F-BA63-C692E6031789}" dt="2017-11-18T01:37:38.415" v="8098" actId="478"/>
          <ac:spMkLst>
            <pc:docMk/>
            <pc:sldMk cId="270049934" sldId="268"/>
            <ac:spMk id="122" creationId="{6EC66D23-558C-4C84-8CD7-C1E022465185}"/>
          </ac:spMkLst>
        </pc:spChg>
        <pc:spChg chg="del mod">
          <ac:chgData name="Mansur He" userId="2cd3e99d6a3c3959" providerId="LiveId" clId="{16CB9BD3-0FD0-435F-BA63-C692E6031789}" dt="2017-11-18T01:46:10.414" v="8194" actId="478"/>
          <ac:spMkLst>
            <pc:docMk/>
            <pc:sldMk cId="270049934" sldId="268"/>
            <ac:spMk id="148" creationId="{229E3D2A-DEB3-4495-9797-07532615910F}"/>
          </ac:spMkLst>
        </pc:spChg>
        <pc:grpChg chg="mod">
          <ac:chgData name="Mansur He" userId="2cd3e99d6a3c3959" providerId="LiveId" clId="{16CB9BD3-0FD0-435F-BA63-C692E6031789}" dt="2017-11-17T21:04:56.196" v="4901" actId="339"/>
          <ac:grpSpMkLst>
            <pc:docMk/>
            <pc:sldMk cId="270049934" sldId="268"/>
            <ac:grpSpMk id="216" creationId="{E64435FE-A710-4A83-B17A-E004447CFB42}"/>
          </ac:grpSpMkLst>
        </pc:grpChg>
        <pc:grpChg chg="mod">
          <ac:chgData name="Mansur He" userId="2cd3e99d6a3c3959" providerId="LiveId" clId="{16CB9BD3-0FD0-435F-BA63-C692E6031789}" dt="2017-11-17T21:04:56.196" v="4901" actId="339"/>
          <ac:grpSpMkLst>
            <pc:docMk/>
            <pc:sldMk cId="270049934" sldId="268"/>
            <ac:grpSpMk id="218" creationId="{D0FE371A-2800-454A-96BA-7DE6D5B7AB7A}"/>
          </ac:grpSpMkLst>
        </pc:grpChg>
        <pc:graphicFrameChg chg="mod">
          <ac:chgData name="Mansur He" userId="2cd3e99d6a3c3959" providerId="LiveId" clId="{16CB9BD3-0FD0-435F-BA63-C692E6031789}" dt="2017-11-17T21:04:51.404" v="4899" actId="339"/>
          <ac:graphicFrameMkLst>
            <pc:docMk/>
            <pc:sldMk cId="270049934" sldId="268"/>
            <ac:graphicFrameMk id="46" creationId="{1EFD5E57-A64F-4EF8-9650-D9039D561BC7}"/>
          </ac:graphicFrameMkLst>
        </pc:graphicFrameChg>
        <pc:graphicFrameChg chg="mod">
          <ac:chgData name="Mansur He" userId="2cd3e99d6a3c3959" providerId="LiveId" clId="{16CB9BD3-0FD0-435F-BA63-C692E6031789}" dt="2017-11-17T21:04:55.099" v="4900" actId="339"/>
          <ac:graphicFrameMkLst>
            <pc:docMk/>
            <pc:sldMk cId="270049934" sldId="268"/>
            <ac:graphicFrameMk id="165" creationId="{07A565B1-4CE0-441A-91F2-829849112BA9}"/>
          </ac:graphicFrameMkLst>
        </pc:graphicFrameChg>
        <pc:cxnChg chg="del">
          <ac:chgData name="Mansur He" userId="2cd3e99d6a3c3959" providerId="LiveId" clId="{16CB9BD3-0FD0-435F-BA63-C692E6031789}" dt="2017-11-18T01:33:49.766" v="8055" actId="478"/>
          <ac:cxnSpMkLst>
            <pc:docMk/>
            <pc:sldMk cId="270049934" sldId="268"/>
            <ac:cxnSpMk id="107" creationId="{58948B44-3E24-47D1-9BC4-3C290F39A9A7}"/>
          </ac:cxnSpMkLst>
        </pc:cxnChg>
        <pc:cxnChg chg="del">
          <ac:chgData name="Mansur He" userId="2cd3e99d6a3c3959" providerId="LiveId" clId="{16CB9BD3-0FD0-435F-BA63-C692E6031789}" dt="2017-11-18T01:33:50.335" v="8056" actId="478"/>
          <ac:cxnSpMkLst>
            <pc:docMk/>
            <pc:sldMk cId="270049934" sldId="268"/>
            <ac:cxnSpMk id="109" creationId="{8E9CB784-2D05-411C-A265-AABD86270615}"/>
          </ac:cxnSpMkLst>
        </pc:cxnChg>
        <pc:cxnChg chg="del">
          <ac:chgData name="Mansur He" userId="2cd3e99d6a3c3959" providerId="LiveId" clId="{16CB9BD3-0FD0-435F-BA63-C692E6031789}" dt="2017-11-18T01:37:39.416" v="8099" actId="478"/>
          <ac:cxnSpMkLst>
            <pc:docMk/>
            <pc:sldMk cId="270049934" sldId="268"/>
            <ac:cxnSpMk id="112" creationId="{1F278728-6CD4-419B-AFF5-0D9AD5C6D827}"/>
          </ac:cxnSpMkLst>
        </pc:cxnChg>
        <pc:cxnChg chg="del mod">
          <ac:chgData name="Mansur He" userId="2cd3e99d6a3c3959" providerId="LiveId" clId="{16CB9BD3-0FD0-435F-BA63-C692E6031789}" dt="2017-11-18T01:58:10.606" v="8604" actId="478"/>
          <ac:cxnSpMkLst>
            <pc:docMk/>
            <pc:sldMk cId="270049934" sldId="268"/>
            <ac:cxnSpMk id="219" creationId="{F5E02A0D-0ECD-4791-8345-5654D874821D}"/>
          </ac:cxnSpMkLst>
        </pc:cxnChg>
      </pc:sldChg>
      <pc:sldChg chg="addSp delSp modSp">
        <pc:chgData name="Mansur He" userId="2cd3e99d6a3c3959" providerId="LiveId" clId="{16CB9BD3-0FD0-435F-BA63-C692E6031789}" dt="2017-11-17T22:08:04.352" v="5364" actId="1076"/>
        <pc:sldMkLst>
          <pc:docMk/>
          <pc:sldMk cId="1087011548" sldId="269"/>
        </pc:sldMkLst>
        <pc:spChg chg="add del mod ord">
          <ac:chgData name="Mansur He" userId="2cd3e99d6a3c3959" providerId="LiveId" clId="{16CB9BD3-0FD0-435F-BA63-C692E6031789}" dt="2017-11-17T11:33:35.584" v="4123" actId="478"/>
          <ac:spMkLst>
            <pc:docMk/>
            <pc:sldMk cId="1087011548" sldId="269"/>
            <ac:spMk id="2" creationId="{BEF22725-7006-498C-83E7-4E0971D44F72}"/>
          </ac:spMkLst>
        </pc:spChg>
        <pc:spChg chg="del mod">
          <ac:chgData name="Mansur He" userId="2cd3e99d6a3c3959" providerId="LiveId" clId="{16CB9BD3-0FD0-435F-BA63-C692E6031789}" dt="2017-11-17T11:50:01.310" v="4607" actId="478"/>
          <ac:spMkLst>
            <pc:docMk/>
            <pc:sldMk cId="1087011548" sldId="269"/>
            <ac:spMk id="5" creationId="{EABE288E-B19A-4D0E-8015-C7CAB87F8A9D}"/>
          </ac:spMkLst>
        </pc:spChg>
        <pc:spChg chg="add del mod">
          <ac:chgData name="Mansur He" userId="2cd3e99d6a3c3959" providerId="LiveId" clId="{16CB9BD3-0FD0-435F-BA63-C692E6031789}" dt="2017-11-17T11:34:22.973" v="4131" actId="478"/>
          <ac:spMkLst>
            <pc:docMk/>
            <pc:sldMk cId="1087011548" sldId="269"/>
            <ac:spMk id="6" creationId="{CA7DE768-D1D8-4959-A66E-DB8F2A5D758F}"/>
          </ac:spMkLst>
        </pc:spChg>
        <pc:spChg chg="mod">
          <ac:chgData name="Mansur He" userId="2cd3e99d6a3c3959" providerId="LiveId" clId="{16CB9BD3-0FD0-435F-BA63-C692E6031789}" dt="2017-11-17T11:53:48.353" v="4676" actId="255"/>
          <ac:spMkLst>
            <pc:docMk/>
            <pc:sldMk cId="1087011548" sldId="269"/>
            <ac:spMk id="11" creationId="{B16D8FD8-34AD-4BFD-A7A4-DEC3964B1980}"/>
          </ac:spMkLst>
        </pc:spChg>
        <pc:spChg chg="mod">
          <ac:chgData name="Mansur He" userId="2cd3e99d6a3c3959" providerId="LiveId" clId="{16CB9BD3-0FD0-435F-BA63-C692E6031789}" dt="2017-11-17T22:08:04.352" v="5364" actId="1076"/>
          <ac:spMkLst>
            <pc:docMk/>
            <pc:sldMk cId="1087011548" sldId="269"/>
            <ac:spMk id="12" creationId="{8703D0EE-20EB-44A9-AC5C-E52A35055FAA}"/>
          </ac:spMkLst>
        </pc:spChg>
        <pc:spChg chg="mod">
          <ac:chgData name="Mansur He" userId="2cd3e99d6a3c3959" providerId="LiveId" clId="{16CB9BD3-0FD0-435F-BA63-C692E6031789}" dt="2017-11-17T11:40:05.494" v="4185" actId="20577"/>
          <ac:spMkLst>
            <pc:docMk/>
            <pc:sldMk cId="1087011548" sldId="269"/>
            <ac:spMk id="14" creationId="{C83B212C-1C07-4015-9C4C-A42A0AE246DE}"/>
          </ac:spMkLst>
        </pc:spChg>
        <pc:spChg chg="add del mod ord">
          <ac:chgData name="Mansur He" userId="2cd3e99d6a3c3959" providerId="LiveId" clId="{16CB9BD3-0FD0-435F-BA63-C692E6031789}" dt="2017-11-17T11:40:32.686" v="4191" actId="478"/>
          <ac:spMkLst>
            <pc:docMk/>
            <pc:sldMk cId="1087011548" sldId="269"/>
            <ac:spMk id="23" creationId="{7FE172A5-F633-4A9D-ACB9-E1DE69CA0E3D}"/>
          </ac:spMkLst>
        </pc:spChg>
        <pc:spChg chg="add mod ord">
          <ac:chgData name="Mansur He" userId="2cd3e99d6a3c3959" providerId="LiveId" clId="{16CB9BD3-0FD0-435F-BA63-C692E6031789}" dt="2017-11-17T21:47:10.247" v="5183" actId="14861"/>
          <ac:spMkLst>
            <pc:docMk/>
            <pc:sldMk cId="1087011548" sldId="269"/>
            <ac:spMk id="24" creationId="{3653EACC-0493-4D96-A370-93A3194D1304}"/>
          </ac:spMkLst>
        </pc:spChg>
        <pc:spChg chg="add del mod">
          <ac:chgData name="Mansur He" userId="2cd3e99d6a3c3959" providerId="LiveId" clId="{16CB9BD3-0FD0-435F-BA63-C692E6031789}" dt="2017-11-17T11:41:55.737" v="4206" actId="20577"/>
          <ac:spMkLst>
            <pc:docMk/>
            <pc:sldMk cId="1087011548" sldId="269"/>
            <ac:spMk id="25" creationId="{5DB5C592-3D3E-482C-B7CC-7D9C893296C4}"/>
          </ac:spMkLst>
        </pc:spChg>
        <pc:spChg chg="add mod">
          <ac:chgData name="Mansur He" userId="2cd3e99d6a3c3959" providerId="LiveId" clId="{16CB9BD3-0FD0-435F-BA63-C692E6031789}" dt="2017-11-17T11:47:55.688" v="4556" actId="20577"/>
          <ac:spMkLst>
            <pc:docMk/>
            <pc:sldMk cId="1087011548" sldId="269"/>
            <ac:spMk id="26" creationId="{D4487C74-0E46-416B-9EB5-48E7F0AD1313}"/>
          </ac:spMkLst>
        </pc:spChg>
        <pc:spChg chg="add mod">
          <ac:chgData name="Mansur He" userId="2cd3e99d6a3c3959" providerId="LiveId" clId="{16CB9BD3-0FD0-435F-BA63-C692E6031789}" dt="2017-11-17T11:47:53.388" v="4555" actId="20577"/>
          <ac:spMkLst>
            <pc:docMk/>
            <pc:sldMk cId="1087011548" sldId="269"/>
            <ac:spMk id="27" creationId="{48CD033D-0DF6-4F23-AA0D-59F8F5AC1D73}"/>
          </ac:spMkLst>
        </pc:spChg>
        <pc:spChg chg="add mod">
          <ac:chgData name="Mansur He" userId="2cd3e99d6a3c3959" providerId="LiveId" clId="{16CB9BD3-0FD0-435F-BA63-C692E6031789}" dt="2017-11-17T11:48:21.034" v="4565" actId="1076"/>
          <ac:spMkLst>
            <pc:docMk/>
            <pc:sldMk cId="1087011548" sldId="269"/>
            <ac:spMk id="29" creationId="{626F0CB9-DEF8-4B21-B7B5-045DFAB9AAF8}"/>
          </ac:spMkLst>
        </pc:spChg>
        <pc:spChg chg="add mod">
          <ac:chgData name="Mansur He" userId="2cd3e99d6a3c3959" providerId="LiveId" clId="{16CB9BD3-0FD0-435F-BA63-C692E6031789}" dt="2017-11-17T11:48:34.698" v="4568" actId="1076"/>
          <ac:spMkLst>
            <pc:docMk/>
            <pc:sldMk cId="1087011548" sldId="269"/>
            <ac:spMk id="30" creationId="{EA0E016F-513A-4357-808F-F0F4E176CE06}"/>
          </ac:spMkLst>
        </pc:spChg>
        <pc:spChg chg="add mod">
          <ac:chgData name="Mansur He" userId="2cd3e99d6a3c3959" providerId="LiveId" clId="{16CB9BD3-0FD0-435F-BA63-C692E6031789}" dt="2017-11-17T21:02:19.209" v="4880" actId="1076"/>
          <ac:spMkLst>
            <pc:docMk/>
            <pc:sldMk cId="1087011548" sldId="269"/>
            <ac:spMk id="31" creationId="{F52D2751-AB83-4132-9E95-D4CD1A6583C4}"/>
          </ac:spMkLst>
        </pc:spChg>
        <pc:spChg chg="add mod">
          <ac:chgData name="Mansur He" userId="2cd3e99d6a3c3959" providerId="LiveId" clId="{16CB9BD3-0FD0-435F-BA63-C692E6031789}" dt="2017-11-17T21:02:19.209" v="4880" actId="1076"/>
          <ac:spMkLst>
            <pc:docMk/>
            <pc:sldMk cId="1087011548" sldId="269"/>
            <ac:spMk id="32" creationId="{96DE4BF6-8066-461F-9A0B-6C40F9E57CCA}"/>
          </ac:spMkLst>
        </pc:spChg>
        <pc:spChg chg="add mod ord">
          <ac:chgData name="Mansur He" userId="2cd3e99d6a3c3959" providerId="LiveId" clId="{16CB9BD3-0FD0-435F-BA63-C692E6031789}" dt="2017-11-17T21:47:22.014" v="5185" actId="14100"/>
          <ac:spMkLst>
            <pc:docMk/>
            <pc:sldMk cId="1087011548" sldId="269"/>
            <ac:spMk id="33" creationId="{84A14B5A-9519-4A71-B2CA-5FBE73C44C5C}"/>
          </ac:spMkLst>
        </pc:spChg>
        <pc:spChg chg="add mod">
          <ac:chgData name="Mansur He" userId="2cd3e99d6a3c3959" providerId="LiveId" clId="{16CB9BD3-0FD0-435F-BA63-C692E6031789}" dt="2017-11-17T12:00:12.362" v="4800" actId="1076"/>
          <ac:spMkLst>
            <pc:docMk/>
            <pc:sldMk cId="1087011548" sldId="269"/>
            <ac:spMk id="34" creationId="{D01EDE30-D8F1-4A91-8873-6AE33EB1352C}"/>
          </ac:spMkLst>
        </pc:spChg>
        <pc:spChg chg="add mod">
          <ac:chgData name="Mansur He" userId="2cd3e99d6a3c3959" providerId="LiveId" clId="{16CB9BD3-0FD0-435F-BA63-C692E6031789}" dt="2017-11-17T12:00:07.725" v="4799" actId="1076"/>
          <ac:spMkLst>
            <pc:docMk/>
            <pc:sldMk cId="1087011548" sldId="269"/>
            <ac:spMk id="35" creationId="{2481C50C-20F7-463F-8B7B-A25C30FC7270}"/>
          </ac:spMkLst>
        </pc:spChg>
        <pc:grpChg chg="add mod ord">
          <ac:chgData name="Mansur He" userId="2cd3e99d6a3c3959" providerId="LiveId" clId="{16CB9BD3-0FD0-435F-BA63-C692E6031789}" dt="2017-11-17T11:54:26.164" v="4682" actId="14100"/>
          <ac:grpSpMkLst>
            <pc:docMk/>
            <pc:sldMk cId="1087011548" sldId="269"/>
            <ac:grpSpMk id="22" creationId="{27B61220-7D70-4C8A-B68E-8EC83AB3EFD3}"/>
          </ac:grpSpMkLst>
        </pc:grpChg>
        <pc:picChg chg="del mod ord modCrop">
          <ac:chgData name="Mansur He" userId="2cd3e99d6a3c3959" providerId="LiveId" clId="{16CB9BD3-0FD0-435F-BA63-C692E6031789}" dt="2017-11-17T11:34:20.135" v="4129" actId="478"/>
          <ac:picMkLst>
            <pc:docMk/>
            <pc:sldMk cId="1087011548" sldId="269"/>
            <ac:picMk id="4" creationId="{C600A99C-DDE5-4061-8884-F2BFC1F2F614}"/>
          </ac:picMkLst>
        </pc:picChg>
        <pc:picChg chg="add del mod">
          <ac:chgData name="Mansur He" userId="2cd3e99d6a3c3959" providerId="LiveId" clId="{16CB9BD3-0FD0-435F-BA63-C692E6031789}" dt="2017-11-17T11:34:30.473" v="4135" actId="478"/>
          <ac:picMkLst>
            <pc:docMk/>
            <pc:sldMk cId="1087011548" sldId="269"/>
            <ac:picMk id="8" creationId="{046B310E-89A2-42CA-AF5C-B1673C594D41}"/>
          </ac:picMkLst>
        </pc:picChg>
        <pc:picChg chg="add mod ord">
          <ac:chgData name="Mansur He" userId="2cd3e99d6a3c3959" providerId="LiveId" clId="{16CB9BD3-0FD0-435F-BA63-C692E6031789}" dt="2017-11-17T11:39:10.572" v="4176" actId="164"/>
          <ac:picMkLst>
            <pc:docMk/>
            <pc:sldMk cId="1087011548" sldId="269"/>
            <ac:picMk id="9" creationId="{024EF711-CA29-424A-9472-3A1B0C8F9D78}"/>
          </ac:picMkLst>
        </pc:picChg>
        <pc:picChg chg="add mod">
          <ac:chgData name="Mansur He" userId="2cd3e99d6a3c3959" providerId="LiveId" clId="{16CB9BD3-0FD0-435F-BA63-C692E6031789}" dt="2017-11-17T12:01:00.384" v="4803" actId="1076"/>
          <ac:picMkLst>
            <pc:docMk/>
            <pc:sldMk cId="1087011548" sldId="269"/>
            <ac:picMk id="28" creationId="{1510521D-A1E7-41A5-AE69-CA511AEF3DF9}"/>
          </ac:picMkLst>
        </pc:picChg>
        <pc:picChg chg="add del mod">
          <ac:chgData name="Mansur He" userId="2cd3e99d6a3c3959" providerId="LiveId" clId="{16CB9BD3-0FD0-435F-BA63-C692E6031789}" dt="2017-11-17T11:57:21.662" v="4783" actId="478"/>
          <ac:picMkLst>
            <pc:docMk/>
            <pc:sldMk cId="1087011548" sldId="269"/>
            <ac:picMk id="37" creationId="{FED0CEA0-8E55-41AC-A0FD-E37465FAF9EE}"/>
          </ac:picMkLst>
        </pc:picChg>
        <pc:picChg chg="add mod">
          <ac:chgData name="Mansur He" userId="2cd3e99d6a3c3959" providerId="LiveId" clId="{16CB9BD3-0FD0-435F-BA63-C692E6031789}" dt="2017-11-17T11:59:44.617" v="4792" actId="1076"/>
          <ac:picMkLst>
            <pc:docMk/>
            <pc:sldMk cId="1087011548" sldId="269"/>
            <ac:picMk id="39" creationId="{90DEA9B1-79F2-474C-AEC7-B2D49385A03A}"/>
          </ac:picMkLst>
        </pc:picChg>
        <pc:picChg chg="add mod">
          <ac:chgData name="Mansur He" userId="2cd3e99d6a3c3959" providerId="LiveId" clId="{16CB9BD3-0FD0-435F-BA63-C692E6031789}" dt="2017-11-17T11:59:51.552" v="4795" actId="1076"/>
          <ac:picMkLst>
            <pc:docMk/>
            <pc:sldMk cId="1087011548" sldId="269"/>
            <ac:picMk id="41" creationId="{509CB0A3-0148-450D-B690-C33D1316A7AF}"/>
          </ac:picMkLst>
        </pc:picChg>
        <pc:cxnChg chg="del">
          <ac:chgData name="Mansur He" userId="2cd3e99d6a3c3959" providerId="LiveId" clId="{16CB9BD3-0FD0-435F-BA63-C692E6031789}" dt="2017-11-17T11:36:21.409" v="4154" actId="478"/>
          <ac:cxnSpMkLst>
            <pc:docMk/>
            <pc:sldMk cId="1087011548" sldId="269"/>
            <ac:cxnSpMk id="7" creationId="{ABDBE72E-3499-4172-A81A-C3F6BC53E0DB}"/>
          </ac:cxnSpMkLst>
        </pc:cxnChg>
        <pc:cxnChg chg="del">
          <ac:chgData name="Mansur He" userId="2cd3e99d6a3c3959" providerId="LiveId" clId="{16CB9BD3-0FD0-435F-BA63-C692E6031789}" dt="2017-11-17T11:36:20.393" v="4153" actId="478"/>
          <ac:cxnSpMkLst>
            <pc:docMk/>
            <pc:sldMk cId="1087011548" sldId="269"/>
            <ac:cxnSpMk id="13" creationId="{1379E97D-0FE8-438E-BBAA-6401135A6E03}"/>
          </ac:cxnSpMkLst>
        </pc:cxnChg>
        <pc:cxnChg chg="add mod">
          <ac:chgData name="Mansur He" userId="2cd3e99d6a3c3959" providerId="LiveId" clId="{16CB9BD3-0FD0-435F-BA63-C692E6031789}" dt="2017-11-17T22:07:52.341" v="5363" actId="1076"/>
          <ac:cxnSpMkLst>
            <pc:docMk/>
            <pc:sldMk cId="1087011548" sldId="269"/>
            <ac:cxnSpMk id="15" creationId="{9BE016F1-6A91-4E27-B25B-89C71D777116}"/>
          </ac:cxnSpMkLst>
        </pc:cxnChg>
        <pc:cxnChg chg="add mod">
          <ac:chgData name="Mansur He" userId="2cd3e99d6a3c3959" providerId="LiveId" clId="{16CB9BD3-0FD0-435F-BA63-C692E6031789}" dt="2017-11-17T22:07:41.654" v="5361" actId="1076"/>
          <ac:cxnSpMkLst>
            <pc:docMk/>
            <pc:sldMk cId="1087011548" sldId="269"/>
            <ac:cxnSpMk id="17" creationId="{F483F2F3-B02C-4299-AC06-C085EC5A65EA}"/>
          </ac:cxnSpMkLst>
        </pc:cxnChg>
        <pc:cxnChg chg="add del mod">
          <ac:chgData name="Mansur He" userId="2cd3e99d6a3c3959" providerId="LiveId" clId="{16CB9BD3-0FD0-435F-BA63-C692E6031789}" dt="2017-11-17T11:38:14.707" v="4168" actId="478"/>
          <ac:cxnSpMkLst>
            <pc:docMk/>
            <pc:sldMk cId="1087011548" sldId="269"/>
            <ac:cxnSpMk id="19" creationId="{EED75D39-78CA-44AB-81D2-72A792997CE2}"/>
          </ac:cxnSpMkLst>
        </pc:cxnChg>
      </pc:sldChg>
      <pc:sldChg chg="addSp delSp modSp ord">
        <pc:chgData name="Mansur He" userId="2cd3e99d6a3c3959" providerId="LiveId" clId="{16CB9BD3-0FD0-435F-BA63-C692E6031789}" dt="2017-11-17T23:48:37.948" v="6417" actId="1076"/>
        <pc:sldMkLst>
          <pc:docMk/>
          <pc:sldMk cId="335473643" sldId="270"/>
        </pc:sldMkLst>
        <pc:spChg chg="mod">
          <ac:chgData name="Mansur He" userId="2cd3e99d6a3c3959" providerId="LiveId" clId="{16CB9BD3-0FD0-435F-BA63-C692E6031789}" dt="2017-11-17T23:23:35.796" v="5938" actId="1076"/>
          <ac:spMkLst>
            <pc:docMk/>
            <pc:sldMk cId="335473643" sldId="270"/>
            <ac:spMk id="5" creationId="{F5E31143-6685-41B1-80D0-045A7343C273}"/>
          </ac:spMkLst>
        </pc:spChg>
        <pc:spChg chg="add del">
          <ac:chgData name="Mansur He" userId="2cd3e99d6a3c3959" providerId="LiveId" clId="{16CB9BD3-0FD0-435F-BA63-C692E6031789}" dt="2017-11-17T23:23:58.660" v="5943" actId="1076"/>
          <ac:spMkLst>
            <pc:docMk/>
            <pc:sldMk cId="335473643" sldId="270"/>
            <ac:spMk id="9" creationId="{F4500517-E5B6-42F6-BB6B-80F218E59485}"/>
          </ac:spMkLst>
        </pc:spChg>
        <pc:grpChg chg="add mod">
          <ac:chgData name="Mansur He" userId="2cd3e99d6a3c3959" providerId="LiveId" clId="{16CB9BD3-0FD0-435F-BA63-C692E6031789}" dt="2017-11-17T12:06:59.933" v="4862" actId="1076"/>
          <ac:grpSpMkLst>
            <pc:docMk/>
            <pc:sldMk cId="335473643" sldId="270"/>
            <ac:grpSpMk id="54" creationId="{26B3269E-59C9-49B5-9F75-EA3CAD296B6E}"/>
          </ac:grpSpMkLst>
        </pc:grpChg>
        <pc:graphicFrameChg chg="add del mod">
          <ac:chgData name="Mansur He" userId="2cd3e99d6a3c3959" providerId="LiveId" clId="{16CB9BD3-0FD0-435F-BA63-C692E6031789}" dt="2017-11-17T23:20:02.263" v="5931" actId="1076"/>
          <ac:graphicFrameMkLst>
            <pc:docMk/>
            <pc:sldMk cId="335473643" sldId="270"/>
            <ac:graphicFrameMk id="8" creationId="{49AC7841-80A2-439E-B9AB-C32F60362D27}"/>
          </ac:graphicFrameMkLst>
        </pc:graphicFrameChg>
        <pc:picChg chg="mod">
          <ac:chgData name="Mansur He" userId="2cd3e99d6a3c3959" providerId="LiveId" clId="{16CB9BD3-0FD0-435F-BA63-C692E6031789}" dt="2017-11-17T12:06:58.933" v="4861" actId="164"/>
          <ac:picMkLst>
            <pc:docMk/>
            <pc:sldMk cId="335473643" sldId="270"/>
            <ac:picMk id="13" creationId="{3B47D951-3645-4300-9526-181827BF5023}"/>
          </ac:picMkLst>
        </pc:picChg>
        <pc:inkChg chg="add del">
          <ac:chgData name="Mansur He" userId="2cd3e99d6a3c3959" providerId="LiveId" clId="{16CB9BD3-0FD0-435F-BA63-C692E6031789}" dt="2017-11-17T12:04:13.693" v="4805" actId="1076"/>
          <ac:inkMkLst>
            <pc:docMk/>
            <pc:sldMk cId="335473643" sldId="270"/>
            <ac:inkMk id="2" creationId="{9AC4539B-05D9-42A6-A334-3D92071CFA43}"/>
          </ac:inkMkLst>
        </pc:inkChg>
        <pc:inkChg chg="add del">
          <ac:chgData name="Mansur He" userId="2cd3e99d6a3c3959" providerId="LiveId" clId="{16CB9BD3-0FD0-435F-BA63-C692E6031789}" dt="2017-11-17T12:04:33.043" v="4810" actId="1076"/>
          <ac:inkMkLst>
            <pc:docMk/>
            <pc:sldMk cId="335473643" sldId="270"/>
            <ac:inkMk id="3" creationId="{41394DE6-2E6F-47A2-AFBD-C7F64AE7B47E}"/>
          </ac:inkMkLst>
        </pc:inkChg>
        <pc:inkChg chg="add del">
          <ac:chgData name="Mansur He" userId="2cd3e99d6a3c3959" providerId="LiveId" clId="{16CB9BD3-0FD0-435F-BA63-C692E6031789}" dt="2017-11-17T12:04:33.028" v="4809" actId="1076"/>
          <ac:inkMkLst>
            <pc:docMk/>
            <pc:sldMk cId="335473643" sldId="270"/>
            <ac:inkMk id="6" creationId="{83C07E61-F5AE-4D95-A500-910B7289CFF3}"/>
          </ac:inkMkLst>
        </pc:inkChg>
        <pc:inkChg chg="add del">
          <ac:chgData name="Mansur He" userId="2cd3e99d6a3c3959" providerId="LiveId" clId="{16CB9BD3-0FD0-435F-BA63-C692E6031789}" dt="2017-11-17T12:04:33.059" v="4811" actId="1076"/>
          <ac:inkMkLst>
            <pc:docMk/>
            <pc:sldMk cId="335473643" sldId="270"/>
            <ac:inkMk id="7" creationId="{160BBCE0-9885-491A-A67C-97E3DC7C7B16}"/>
          </ac:inkMkLst>
        </pc:inkChg>
        <pc:inkChg chg="add del">
          <ac:chgData name="Mansur He" userId="2cd3e99d6a3c3959" providerId="LiveId" clId="{16CB9BD3-0FD0-435F-BA63-C692E6031789}" dt="2017-11-17T12:04:36.360" v="4813" actId="1076"/>
          <ac:inkMkLst>
            <pc:docMk/>
            <pc:sldMk cId="335473643" sldId="270"/>
            <ac:inkMk id="8" creationId="{815D2AC7-1ABC-4711-9FDC-E3FE60097F1D}"/>
          </ac:inkMkLst>
        </pc:inkChg>
        <pc:inkChg chg="add del">
          <ac:chgData name="Mansur He" userId="2cd3e99d6a3c3959" providerId="LiveId" clId="{16CB9BD3-0FD0-435F-BA63-C692E6031789}" dt="2017-11-17T12:04:41.580" v="4816" actId="1076"/>
          <ac:inkMkLst>
            <pc:docMk/>
            <pc:sldMk cId="335473643" sldId="270"/>
            <ac:inkMk id="9" creationId="{5958B32F-04BF-4D89-96A2-5AB33D842213}"/>
          </ac:inkMkLst>
        </pc:inkChg>
        <pc:inkChg chg="add del">
          <ac:chgData name="Mansur He" userId="2cd3e99d6a3c3959" providerId="LiveId" clId="{16CB9BD3-0FD0-435F-BA63-C692E6031789}" dt="2017-11-17T12:04:41.580" v="4816" actId="1076"/>
          <ac:inkMkLst>
            <pc:docMk/>
            <pc:sldMk cId="335473643" sldId="270"/>
            <ac:inkMk id="10" creationId="{D07E55DD-EB98-4636-B5EB-18CA11E48B7A}"/>
          </ac:inkMkLst>
        </pc:inkChg>
        <pc:inkChg chg="add del">
          <ac:chgData name="Mansur He" userId="2cd3e99d6a3c3959" providerId="LiveId" clId="{16CB9BD3-0FD0-435F-BA63-C692E6031789}" dt="2017-11-17T12:04:42.998" v="4818" actId="1076"/>
          <ac:inkMkLst>
            <pc:docMk/>
            <pc:sldMk cId="335473643" sldId="270"/>
            <ac:inkMk id="11" creationId="{8DC87FCD-221C-44C6-AD52-8EE3ADDFF681}"/>
          </ac:inkMkLst>
        </pc:inkChg>
        <pc:inkChg chg="add del">
          <ac:chgData name="Mansur He" userId="2cd3e99d6a3c3959" providerId="LiveId" clId="{16CB9BD3-0FD0-435F-BA63-C692E6031789}" dt="2017-11-17T12:04:42.998" v="4818" actId="1076"/>
          <ac:inkMkLst>
            <pc:docMk/>
            <pc:sldMk cId="335473643" sldId="270"/>
            <ac:inkMk id="12" creationId="{69A7DC0B-400A-4FBC-8546-5F65ED21D81A}"/>
          </ac:inkMkLst>
        </pc:inkChg>
        <pc:inkChg chg="add del">
          <ac:chgData name="Mansur He" userId="2cd3e99d6a3c3959" providerId="LiveId" clId="{16CB9BD3-0FD0-435F-BA63-C692E6031789}" dt="2017-11-17T12:04:44.315" v="4820" actId="1076"/>
          <ac:inkMkLst>
            <pc:docMk/>
            <pc:sldMk cId="335473643" sldId="270"/>
            <ac:inkMk id="14" creationId="{72DA3776-B2A6-4274-99FF-34DE8C106BC3}"/>
          </ac:inkMkLst>
        </pc:inkChg>
        <pc:inkChg chg="add del">
          <ac:chgData name="Mansur He" userId="2cd3e99d6a3c3959" providerId="LiveId" clId="{16CB9BD3-0FD0-435F-BA63-C692E6031789}" dt="2017-11-17T12:04:44.315" v="4820" actId="1076"/>
          <ac:inkMkLst>
            <pc:docMk/>
            <pc:sldMk cId="335473643" sldId="270"/>
            <ac:inkMk id="15" creationId="{7129619F-80D8-4DB6-BFD6-425FF09F9E9C}"/>
          </ac:inkMkLst>
        </pc:inkChg>
        <pc:inkChg chg="add del">
          <ac:chgData name="Mansur He" userId="2cd3e99d6a3c3959" providerId="LiveId" clId="{16CB9BD3-0FD0-435F-BA63-C692E6031789}" dt="2017-11-17T12:04:46.769" v="4823" actId="1076"/>
          <ac:inkMkLst>
            <pc:docMk/>
            <pc:sldMk cId="335473643" sldId="270"/>
            <ac:inkMk id="16" creationId="{070A3312-A8FA-4DDB-896E-8CCED85BAEEB}"/>
          </ac:inkMkLst>
        </pc:inkChg>
        <pc:inkChg chg="add del">
          <ac:chgData name="Mansur He" userId="2cd3e99d6a3c3959" providerId="LiveId" clId="{16CB9BD3-0FD0-435F-BA63-C692E6031789}" dt="2017-11-17T12:04:46.769" v="4823" actId="1076"/>
          <ac:inkMkLst>
            <pc:docMk/>
            <pc:sldMk cId="335473643" sldId="270"/>
            <ac:inkMk id="18" creationId="{D51CFD54-0D6A-48B5-BE05-716B4B8C8E36}"/>
          </ac:inkMkLst>
        </pc:inkChg>
        <pc:inkChg chg="add del">
          <ac:chgData name="Mansur He" userId="2cd3e99d6a3c3959" providerId="LiveId" clId="{16CB9BD3-0FD0-435F-BA63-C692E6031789}" dt="2017-11-17T12:04:46.769" v="4823" actId="1076"/>
          <ac:inkMkLst>
            <pc:docMk/>
            <pc:sldMk cId="335473643" sldId="270"/>
            <ac:inkMk id="19" creationId="{7CBF5152-429E-4E56-A136-BA2F2BE9D2FA}"/>
          </ac:inkMkLst>
        </pc:inkChg>
        <pc:inkChg chg="add del">
          <ac:chgData name="Mansur He" userId="2cd3e99d6a3c3959" providerId="LiveId" clId="{16CB9BD3-0FD0-435F-BA63-C692E6031789}" dt="2017-11-17T12:04:50.871" v="4825" actId="1076"/>
          <ac:inkMkLst>
            <pc:docMk/>
            <pc:sldMk cId="335473643" sldId="270"/>
            <ac:inkMk id="20" creationId="{585DAF90-1B1E-4D11-98A0-576EADDB3DFB}"/>
          </ac:inkMkLst>
        </pc:inkChg>
        <pc:inkChg chg="add del">
          <ac:chgData name="Mansur He" userId="2cd3e99d6a3c3959" providerId="LiveId" clId="{16CB9BD3-0FD0-435F-BA63-C692E6031789}" dt="2017-11-17T12:04:50.871" v="4825" actId="1076"/>
          <ac:inkMkLst>
            <pc:docMk/>
            <pc:sldMk cId="335473643" sldId="270"/>
            <ac:inkMk id="21" creationId="{7EB2AC55-D689-427C-8952-EADF68D36E89}"/>
          </ac:inkMkLst>
        </pc:inkChg>
        <pc:inkChg chg="add del">
          <ac:chgData name="Mansur He" userId="2cd3e99d6a3c3959" providerId="LiveId" clId="{16CB9BD3-0FD0-435F-BA63-C692E6031789}" dt="2017-11-17T12:04:52.987" v="4827" actId="1076"/>
          <ac:inkMkLst>
            <pc:docMk/>
            <pc:sldMk cId="335473643" sldId="270"/>
            <ac:inkMk id="22" creationId="{7C519250-9264-44BE-A808-871C77EA65F4}"/>
          </ac:inkMkLst>
        </pc:inkChg>
        <pc:inkChg chg="add del">
          <ac:chgData name="Mansur He" userId="2cd3e99d6a3c3959" providerId="LiveId" clId="{16CB9BD3-0FD0-435F-BA63-C692E6031789}" dt="2017-11-17T12:04:52.987" v="4827" actId="1076"/>
          <ac:inkMkLst>
            <pc:docMk/>
            <pc:sldMk cId="335473643" sldId="270"/>
            <ac:inkMk id="23" creationId="{74262DE5-2BA7-4AD8-95D5-6B7F13784BFD}"/>
          </ac:inkMkLst>
        </pc:inkChg>
        <pc:inkChg chg="add del">
          <ac:chgData name="Mansur He" userId="2cd3e99d6a3c3959" providerId="LiveId" clId="{16CB9BD3-0FD0-435F-BA63-C692E6031789}" dt="2017-11-17T12:04:54.288" v="4830" actId="1076"/>
          <ac:inkMkLst>
            <pc:docMk/>
            <pc:sldMk cId="335473643" sldId="270"/>
            <ac:inkMk id="24" creationId="{12BF27AF-3E30-431A-AA25-8F5E777892D9}"/>
          </ac:inkMkLst>
        </pc:inkChg>
        <pc:inkChg chg="add del">
          <ac:chgData name="Mansur He" userId="2cd3e99d6a3c3959" providerId="LiveId" clId="{16CB9BD3-0FD0-435F-BA63-C692E6031789}" dt="2017-11-17T12:04:54.288" v="4830" actId="1076"/>
          <ac:inkMkLst>
            <pc:docMk/>
            <pc:sldMk cId="335473643" sldId="270"/>
            <ac:inkMk id="25" creationId="{FECABE90-ED36-4FBD-93DD-E038396BCB98}"/>
          </ac:inkMkLst>
        </pc:inkChg>
        <pc:inkChg chg="add del">
          <ac:chgData name="Mansur He" userId="2cd3e99d6a3c3959" providerId="LiveId" clId="{16CB9BD3-0FD0-435F-BA63-C692E6031789}" dt="2017-11-17T12:04:54.288" v="4830" actId="1076"/>
          <ac:inkMkLst>
            <pc:docMk/>
            <pc:sldMk cId="335473643" sldId="270"/>
            <ac:inkMk id="26" creationId="{22DDD275-C35D-4171-A98E-85021921B689}"/>
          </ac:inkMkLst>
        </pc:inkChg>
        <pc:inkChg chg="add del">
          <ac:chgData name="Mansur He" userId="2cd3e99d6a3c3959" providerId="LiveId" clId="{16CB9BD3-0FD0-435F-BA63-C692E6031789}" dt="2017-11-17T12:05:03.826" v="4832" actId="1076"/>
          <ac:inkMkLst>
            <pc:docMk/>
            <pc:sldMk cId="335473643" sldId="270"/>
            <ac:inkMk id="27" creationId="{71329028-0A14-4995-AD81-69CCAABC9E5F}"/>
          </ac:inkMkLst>
        </pc:inkChg>
        <pc:inkChg chg="add del">
          <ac:chgData name="Mansur He" userId="2cd3e99d6a3c3959" providerId="LiveId" clId="{16CB9BD3-0FD0-435F-BA63-C692E6031789}" dt="2017-11-17T12:05:03.826" v="4832" actId="1076"/>
          <ac:inkMkLst>
            <pc:docMk/>
            <pc:sldMk cId="335473643" sldId="270"/>
            <ac:inkMk id="28" creationId="{D28C1139-2F47-40E2-A0FA-664E2A74B5C5}"/>
          </ac:inkMkLst>
        </pc:inkChg>
        <pc:inkChg chg="add del">
          <ac:chgData name="Mansur He" userId="2cd3e99d6a3c3959" providerId="LiveId" clId="{16CB9BD3-0FD0-435F-BA63-C692E6031789}" dt="2017-11-17T12:05:04.610" v="4834" actId="1076"/>
          <ac:inkMkLst>
            <pc:docMk/>
            <pc:sldMk cId="335473643" sldId="270"/>
            <ac:inkMk id="29" creationId="{1A87FAB2-BA81-46FD-9696-41B81C84F729}"/>
          </ac:inkMkLst>
        </pc:inkChg>
        <pc:inkChg chg="add del">
          <ac:chgData name="Mansur He" userId="2cd3e99d6a3c3959" providerId="LiveId" clId="{16CB9BD3-0FD0-435F-BA63-C692E6031789}" dt="2017-11-17T12:05:04.610" v="4834" actId="1076"/>
          <ac:inkMkLst>
            <pc:docMk/>
            <pc:sldMk cId="335473643" sldId="270"/>
            <ac:inkMk id="30" creationId="{2AC539D4-73C0-4921-A55D-38027370CFD9}"/>
          </ac:inkMkLst>
        </pc:inkChg>
        <pc:inkChg chg="add del">
          <ac:chgData name="Mansur He" userId="2cd3e99d6a3c3959" providerId="LiveId" clId="{16CB9BD3-0FD0-435F-BA63-C692E6031789}" dt="2017-11-17T12:05:12.003" v="4836" actId="1076"/>
          <ac:inkMkLst>
            <pc:docMk/>
            <pc:sldMk cId="335473643" sldId="270"/>
            <ac:inkMk id="31" creationId="{30AC9724-15EA-4009-9D6D-21F20FF93488}"/>
          </ac:inkMkLst>
        </pc:inkChg>
        <pc:inkChg chg="add del">
          <ac:chgData name="Mansur He" userId="2cd3e99d6a3c3959" providerId="LiveId" clId="{16CB9BD3-0FD0-435F-BA63-C692E6031789}" dt="2017-11-17T12:05:12.003" v="4836" actId="1076"/>
          <ac:inkMkLst>
            <pc:docMk/>
            <pc:sldMk cId="335473643" sldId="270"/>
            <ac:inkMk id="32" creationId="{27708161-91E9-4D9F-BAE9-3E2C004BDA15}"/>
          </ac:inkMkLst>
        </pc:inkChg>
        <pc:inkChg chg="add del">
          <ac:chgData name="Mansur He" userId="2cd3e99d6a3c3959" providerId="LiveId" clId="{16CB9BD3-0FD0-435F-BA63-C692E6031789}" dt="2017-11-17T12:05:12.636" v="4838" actId="1076"/>
          <ac:inkMkLst>
            <pc:docMk/>
            <pc:sldMk cId="335473643" sldId="270"/>
            <ac:inkMk id="33" creationId="{7A6FA483-D7DF-4AE3-B508-CD872BE07E38}"/>
          </ac:inkMkLst>
        </pc:inkChg>
        <pc:inkChg chg="add del">
          <ac:chgData name="Mansur He" userId="2cd3e99d6a3c3959" providerId="LiveId" clId="{16CB9BD3-0FD0-435F-BA63-C692E6031789}" dt="2017-11-17T12:05:12.636" v="4838" actId="1076"/>
          <ac:inkMkLst>
            <pc:docMk/>
            <pc:sldMk cId="335473643" sldId="270"/>
            <ac:inkMk id="34" creationId="{0762683E-B161-4481-88F2-1859B768C392}"/>
          </ac:inkMkLst>
        </pc:inkChg>
        <pc:inkChg chg="add del">
          <ac:chgData name="Mansur He" userId="2cd3e99d6a3c3959" providerId="LiveId" clId="{16CB9BD3-0FD0-435F-BA63-C692E6031789}" dt="2017-11-17T12:05:14.173" v="4840" actId="1076"/>
          <ac:inkMkLst>
            <pc:docMk/>
            <pc:sldMk cId="335473643" sldId="270"/>
            <ac:inkMk id="35" creationId="{3A3E7B37-6B3E-4705-8D15-B4F743F9AD22}"/>
          </ac:inkMkLst>
        </pc:inkChg>
        <pc:inkChg chg="add del">
          <ac:chgData name="Mansur He" userId="2cd3e99d6a3c3959" providerId="LiveId" clId="{16CB9BD3-0FD0-435F-BA63-C692E6031789}" dt="2017-11-17T12:05:14.173" v="4840" actId="1076"/>
          <ac:inkMkLst>
            <pc:docMk/>
            <pc:sldMk cId="335473643" sldId="270"/>
            <ac:inkMk id="36" creationId="{4F822E28-DA4D-498C-90C1-B45C08953BA2}"/>
          </ac:inkMkLst>
        </pc:inkChg>
        <pc:inkChg chg="add del">
          <ac:chgData name="Mansur He" userId="2cd3e99d6a3c3959" providerId="LiveId" clId="{16CB9BD3-0FD0-435F-BA63-C692E6031789}" dt="2017-11-17T12:05:17.540" v="4842" actId="1076"/>
          <ac:inkMkLst>
            <pc:docMk/>
            <pc:sldMk cId="335473643" sldId="270"/>
            <ac:inkMk id="37" creationId="{A25866ED-86A1-4CC6-ACFB-BF1AE22C465C}"/>
          </ac:inkMkLst>
        </pc:inkChg>
        <pc:inkChg chg="add del">
          <ac:chgData name="Mansur He" userId="2cd3e99d6a3c3959" providerId="LiveId" clId="{16CB9BD3-0FD0-435F-BA63-C692E6031789}" dt="2017-11-17T12:05:17.540" v="4842" actId="1076"/>
          <ac:inkMkLst>
            <pc:docMk/>
            <pc:sldMk cId="335473643" sldId="270"/>
            <ac:inkMk id="38" creationId="{66AF0394-B9BF-4665-B9D5-7A3F6249461B}"/>
          </ac:inkMkLst>
        </pc:inkChg>
        <pc:inkChg chg="add del">
          <ac:chgData name="Mansur He" userId="2cd3e99d6a3c3959" providerId="LiveId" clId="{16CB9BD3-0FD0-435F-BA63-C692E6031789}" dt="2017-11-17T12:05:19.596" v="4844" actId="1076"/>
          <ac:inkMkLst>
            <pc:docMk/>
            <pc:sldMk cId="335473643" sldId="270"/>
            <ac:inkMk id="39" creationId="{0A338C52-B9B1-4119-AD5D-A0A49481ABD7}"/>
          </ac:inkMkLst>
        </pc:inkChg>
        <pc:inkChg chg="add del">
          <ac:chgData name="Mansur He" userId="2cd3e99d6a3c3959" providerId="LiveId" clId="{16CB9BD3-0FD0-435F-BA63-C692E6031789}" dt="2017-11-17T12:05:19.596" v="4844" actId="1076"/>
          <ac:inkMkLst>
            <pc:docMk/>
            <pc:sldMk cId="335473643" sldId="270"/>
            <ac:inkMk id="40" creationId="{B5AD0C9F-3B7A-4CCA-B036-0CFB3530D78D}"/>
          </ac:inkMkLst>
        </pc:inkChg>
        <pc:inkChg chg="add del">
          <ac:chgData name="Mansur He" userId="2cd3e99d6a3c3959" providerId="LiveId" clId="{16CB9BD3-0FD0-435F-BA63-C692E6031789}" dt="2017-11-17T12:05:20.196" v="4846" actId="1076"/>
          <ac:inkMkLst>
            <pc:docMk/>
            <pc:sldMk cId="335473643" sldId="270"/>
            <ac:inkMk id="41" creationId="{944CF6CB-BF3A-48E3-8FF1-C8019FEDBDBF}"/>
          </ac:inkMkLst>
        </pc:inkChg>
        <pc:inkChg chg="add del">
          <ac:chgData name="Mansur He" userId="2cd3e99d6a3c3959" providerId="LiveId" clId="{16CB9BD3-0FD0-435F-BA63-C692E6031789}" dt="2017-11-17T12:05:20.196" v="4846" actId="1076"/>
          <ac:inkMkLst>
            <pc:docMk/>
            <pc:sldMk cId="335473643" sldId="270"/>
            <ac:inkMk id="42" creationId="{00018232-37A8-4C7D-B2A8-9A53F39977B9}"/>
          </ac:inkMkLst>
        </pc:inkChg>
        <pc:inkChg chg="add del">
          <ac:chgData name="Mansur He" userId="2cd3e99d6a3c3959" providerId="LiveId" clId="{16CB9BD3-0FD0-435F-BA63-C692E6031789}" dt="2017-11-17T12:05:26.546" v="4848" actId="1076"/>
          <ac:inkMkLst>
            <pc:docMk/>
            <pc:sldMk cId="335473643" sldId="270"/>
            <ac:inkMk id="43" creationId="{7BC36E71-F992-49E3-9FDE-E40BE949AF61}"/>
          </ac:inkMkLst>
        </pc:inkChg>
        <pc:inkChg chg="add del">
          <ac:chgData name="Mansur He" userId="2cd3e99d6a3c3959" providerId="LiveId" clId="{16CB9BD3-0FD0-435F-BA63-C692E6031789}" dt="2017-11-17T12:05:26.546" v="4848" actId="1076"/>
          <ac:inkMkLst>
            <pc:docMk/>
            <pc:sldMk cId="335473643" sldId="270"/>
            <ac:inkMk id="44" creationId="{9EDAADED-6040-45CD-A1E5-B431EB94A54D}"/>
          </ac:inkMkLst>
        </pc:inkChg>
        <pc:inkChg chg="add del">
          <ac:chgData name="Mansur He" userId="2cd3e99d6a3c3959" providerId="LiveId" clId="{16CB9BD3-0FD0-435F-BA63-C692E6031789}" dt="2017-11-17T12:05:27.648" v="4850" actId="1076"/>
          <ac:inkMkLst>
            <pc:docMk/>
            <pc:sldMk cId="335473643" sldId="270"/>
            <ac:inkMk id="45" creationId="{EB2BFF5C-D49B-46CA-BCE6-BED880A489BD}"/>
          </ac:inkMkLst>
        </pc:inkChg>
        <pc:inkChg chg="add del">
          <ac:chgData name="Mansur He" userId="2cd3e99d6a3c3959" providerId="LiveId" clId="{16CB9BD3-0FD0-435F-BA63-C692E6031789}" dt="2017-11-17T12:05:27.648" v="4850" actId="1076"/>
          <ac:inkMkLst>
            <pc:docMk/>
            <pc:sldMk cId="335473643" sldId="270"/>
            <ac:inkMk id="46" creationId="{F50839AC-288D-4D19-9C87-81B8655BE1FA}"/>
          </ac:inkMkLst>
        </pc:inkChg>
        <pc:inkChg chg="add del">
          <ac:chgData name="Mansur He" userId="2cd3e99d6a3c3959" providerId="LiveId" clId="{16CB9BD3-0FD0-435F-BA63-C692E6031789}" dt="2017-11-17T12:05:28.569" v="4852" actId="1076"/>
          <ac:inkMkLst>
            <pc:docMk/>
            <pc:sldMk cId="335473643" sldId="270"/>
            <ac:inkMk id="47" creationId="{E9CA5ABC-3740-43E1-BCD5-5ACC77A3F5C9}"/>
          </ac:inkMkLst>
        </pc:inkChg>
        <pc:inkChg chg="add del">
          <ac:chgData name="Mansur He" userId="2cd3e99d6a3c3959" providerId="LiveId" clId="{16CB9BD3-0FD0-435F-BA63-C692E6031789}" dt="2017-11-17T12:05:28.569" v="4852" actId="1076"/>
          <ac:inkMkLst>
            <pc:docMk/>
            <pc:sldMk cId="335473643" sldId="270"/>
            <ac:inkMk id="48" creationId="{5F43C9D6-A2C5-44E1-B543-DC2AD3B6428A}"/>
          </ac:inkMkLst>
        </pc:inkChg>
        <pc:inkChg chg="add del">
          <ac:chgData name="Mansur He" userId="2cd3e99d6a3c3959" providerId="LiveId" clId="{16CB9BD3-0FD0-435F-BA63-C692E6031789}" dt="2017-11-17T12:05:30.686" v="4854" actId="1076"/>
          <ac:inkMkLst>
            <pc:docMk/>
            <pc:sldMk cId="335473643" sldId="270"/>
            <ac:inkMk id="49" creationId="{62D683E2-A5C6-4EAF-9E06-959C6BEF25D1}"/>
          </ac:inkMkLst>
        </pc:inkChg>
        <pc:inkChg chg="add del">
          <ac:chgData name="Mansur He" userId="2cd3e99d6a3c3959" providerId="LiveId" clId="{16CB9BD3-0FD0-435F-BA63-C692E6031789}" dt="2017-11-17T12:05:30.686" v="4854" actId="1076"/>
          <ac:inkMkLst>
            <pc:docMk/>
            <pc:sldMk cId="335473643" sldId="270"/>
            <ac:inkMk id="50" creationId="{36ECEF81-CDE9-4CEC-81F2-B1ED4CCB2C0B}"/>
          </ac:inkMkLst>
        </pc:inkChg>
        <pc:inkChg chg="add del">
          <ac:chgData name="Mansur He" userId="2cd3e99d6a3c3959" providerId="LiveId" clId="{16CB9BD3-0FD0-435F-BA63-C692E6031789}" dt="2017-11-17T12:05:31.171" v="4856" actId="1076"/>
          <ac:inkMkLst>
            <pc:docMk/>
            <pc:sldMk cId="335473643" sldId="270"/>
            <ac:inkMk id="51" creationId="{7B7D6125-4C95-4D57-B298-8D52816F106A}"/>
          </ac:inkMkLst>
        </pc:inkChg>
        <pc:inkChg chg="add del">
          <ac:chgData name="Mansur He" userId="2cd3e99d6a3c3959" providerId="LiveId" clId="{16CB9BD3-0FD0-435F-BA63-C692E6031789}" dt="2017-11-17T12:05:31.171" v="4856" actId="1076"/>
          <ac:inkMkLst>
            <pc:docMk/>
            <pc:sldMk cId="335473643" sldId="270"/>
            <ac:inkMk id="52" creationId="{6C6DAFB3-8833-4AF0-80AD-757804A788FD}"/>
          </ac:inkMkLst>
        </pc:inkChg>
        <pc:inkChg chg="add mod">
          <ac:chgData name="Mansur He" userId="2cd3e99d6a3c3959" providerId="LiveId" clId="{16CB9BD3-0FD0-435F-BA63-C692E6031789}" dt="2017-11-17T12:06:58.933" v="4861" actId="164"/>
          <ac:inkMkLst>
            <pc:docMk/>
            <pc:sldMk cId="335473643" sldId="270"/>
            <ac:inkMk id="53" creationId="{006F94FA-B405-4FE0-9368-659899B01FF8}"/>
          </ac:inkMkLst>
        </pc:inkChg>
      </pc:sldChg>
      <pc:sldChg chg="addSp delSp modSp add">
        <pc:chgData name="Mansur He" userId="2cd3e99d6a3c3959" providerId="LiveId" clId="{16CB9BD3-0FD0-435F-BA63-C692E6031789}" dt="2017-11-18T01:01:53.058" v="7378" actId="478"/>
        <pc:sldMkLst>
          <pc:docMk/>
          <pc:sldMk cId="2334962476" sldId="271"/>
        </pc:sldMkLst>
        <pc:spChg chg="mod">
          <ac:chgData name="Mansur He" userId="2cd3e99d6a3c3959" providerId="LiveId" clId="{16CB9BD3-0FD0-435F-BA63-C692E6031789}" dt="2017-11-17T22:19:21.061" v="5586" actId="164"/>
          <ac:spMkLst>
            <pc:docMk/>
            <pc:sldMk cId="2334962476" sldId="271"/>
            <ac:spMk id="2" creationId="{F34251B7-464C-437B-B0F8-1044020551FC}"/>
          </ac:spMkLst>
        </pc:spChg>
        <pc:spChg chg="mod">
          <ac:chgData name="Mansur He" userId="2cd3e99d6a3c3959" providerId="LiveId" clId="{16CB9BD3-0FD0-435F-BA63-C692E6031789}" dt="2017-11-17T22:17:22.356" v="5549" actId="164"/>
          <ac:spMkLst>
            <pc:docMk/>
            <pc:sldMk cId="2334962476" sldId="271"/>
            <ac:spMk id="4" creationId="{E21462CE-EA96-4F86-9E6E-C524CA03E446}"/>
          </ac:spMkLst>
        </pc:spChg>
        <pc:spChg chg="mod">
          <ac:chgData name="Mansur He" userId="2cd3e99d6a3c3959" providerId="LiveId" clId="{16CB9BD3-0FD0-435F-BA63-C692E6031789}" dt="2017-11-17T22:57:18.508" v="5879" actId="14100"/>
          <ac:spMkLst>
            <pc:docMk/>
            <pc:sldMk cId="2334962476" sldId="271"/>
            <ac:spMk id="5" creationId="{01B75C1B-E27B-45F2-9AE6-6706045192DC}"/>
          </ac:spMkLst>
        </pc:spChg>
        <pc:spChg chg="mod">
          <ac:chgData name="Mansur He" userId="2cd3e99d6a3c3959" providerId="LiveId" clId="{16CB9BD3-0FD0-435F-BA63-C692E6031789}" dt="2017-11-17T22:19:21.061" v="5586" actId="164"/>
          <ac:spMkLst>
            <pc:docMk/>
            <pc:sldMk cId="2334962476" sldId="271"/>
            <ac:spMk id="6" creationId="{4B16F63E-543A-45CE-B8A4-DA2F5634CCFA}"/>
          </ac:spMkLst>
        </pc:spChg>
        <pc:spChg chg="mod">
          <ac:chgData name="Mansur He" userId="2cd3e99d6a3c3959" providerId="LiveId" clId="{16CB9BD3-0FD0-435F-BA63-C692E6031789}" dt="2017-11-17T22:57:17.637" v="5874" actId="1076"/>
          <ac:spMkLst>
            <pc:docMk/>
            <pc:sldMk cId="2334962476" sldId="271"/>
            <ac:spMk id="8" creationId="{D8155AAD-9962-4CA6-ACC4-F0B27FBC8556}"/>
          </ac:spMkLst>
        </pc:spChg>
        <pc:spChg chg="mod">
          <ac:chgData name="Mansur He" userId="2cd3e99d6a3c3959" providerId="LiveId" clId="{16CB9BD3-0FD0-435F-BA63-C692E6031789}" dt="2017-11-17T22:57:17.153" v="5871" actId="1076"/>
          <ac:spMkLst>
            <pc:docMk/>
            <pc:sldMk cId="2334962476" sldId="271"/>
            <ac:spMk id="9" creationId="{55A22FEF-B129-4417-8A4C-F657E472FF17}"/>
          </ac:spMkLst>
        </pc:spChg>
        <pc:spChg chg="mod">
          <ac:chgData name="Mansur He" userId="2cd3e99d6a3c3959" providerId="LiveId" clId="{16CB9BD3-0FD0-435F-BA63-C692E6031789}" dt="2017-11-17T22:57:17.484" v="5873" actId="1076"/>
          <ac:spMkLst>
            <pc:docMk/>
            <pc:sldMk cId="2334962476" sldId="271"/>
            <ac:spMk id="10" creationId="{B384EE35-9580-4293-ADE6-638BA1C467C5}"/>
          </ac:spMkLst>
        </pc:spChg>
        <pc:spChg chg="mod">
          <ac:chgData name="Mansur He" userId="2cd3e99d6a3c3959" providerId="LiveId" clId="{16CB9BD3-0FD0-435F-BA63-C692E6031789}" dt="2017-11-17T22:57:20.088" v="5886" actId="14100"/>
          <ac:spMkLst>
            <pc:docMk/>
            <pc:sldMk cId="2334962476" sldId="271"/>
            <ac:spMk id="12" creationId="{2D53ABCF-F81E-4817-8A74-4D0F87A8D9DE}"/>
          </ac:spMkLst>
        </pc:spChg>
        <pc:spChg chg="mod">
          <ac:chgData name="Mansur He" userId="2cd3e99d6a3c3959" providerId="LiveId" clId="{16CB9BD3-0FD0-435F-BA63-C692E6031789}" dt="2017-11-17T22:58:17.512" v="5894" actId="14100"/>
          <ac:spMkLst>
            <pc:docMk/>
            <pc:sldMk cId="2334962476" sldId="271"/>
            <ac:spMk id="15" creationId="{8B943369-DE19-4E19-9A1A-8C218E2AD575}"/>
          </ac:spMkLst>
        </pc:spChg>
        <pc:spChg chg="mod">
          <ac:chgData name="Mansur He" userId="2cd3e99d6a3c3959" providerId="LiveId" clId="{16CB9BD3-0FD0-435F-BA63-C692E6031789}" dt="2017-11-17T22:57:18.324" v="5878" actId="1076"/>
          <ac:spMkLst>
            <pc:docMk/>
            <pc:sldMk cId="2334962476" sldId="271"/>
            <ac:spMk id="16" creationId="{53CE2BA2-BCBC-4107-9273-3AE8F39AE13F}"/>
          </ac:spMkLst>
        </pc:spChg>
        <pc:spChg chg="mod">
          <ac:chgData name="Mansur He" userId="2cd3e99d6a3c3959" providerId="LiveId" clId="{16CB9BD3-0FD0-435F-BA63-C692E6031789}" dt="2017-11-17T22:17:22.356" v="5549" actId="164"/>
          <ac:spMkLst>
            <pc:docMk/>
            <pc:sldMk cId="2334962476" sldId="271"/>
            <ac:spMk id="17" creationId="{423A4226-768D-4332-AF25-A810C474B1CA}"/>
          </ac:spMkLst>
        </pc:spChg>
        <pc:spChg chg="mod">
          <ac:chgData name="Mansur He" userId="2cd3e99d6a3c3959" providerId="LiveId" clId="{16CB9BD3-0FD0-435F-BA63-C692E6031789}" dt="2017-11-17T22:57:18.155" v="5877" actId="1076"/>
          <ac:spMkLst>
            <pc:docMk/>
            <pc:sldMk cId="2334962476" sldId="271"/>
            <ac:spMk id="18" creationId="{A6028CFA-5394-4FCD-A602-1761F0E1733B}"/>
          </ac:spMkLst>
        </pc:spChg>
        <pc:spChg chg="add mod ord">
          <ac:chgData name="Mansur He" userId="2cd3e99d6a3c3959" providerId="LiveId" clId="{16CB9BD3-0FD0-435F-BA63-C692E6031789}" dt="2017-11-17T22:57:16.668" v="5868" actId="14100"/>
          <ac:spMkLst>
            <pc:docMk/>
            <pc:sldMk cId="2334962476" sldId="271"/>
            <ac:spMk id="19" creationId="{F9CF7D65-97EB-4D02-AC91-9B642A777FF9}"/>
          </ac:spMkLst>
        </pc:spChg>
        <pc:spChg chg="add mod">
          <ac:chgData name="Mansur He" userId="2cd3e99d6a3c3959" providerId="LiveId" clId="{16CB9BD3-0FD0-435F-BA63-C692E6031789}" dt="2017-11-17T22:26:53.271" v="5735" actId="164"/>
          <ac:spMkLst>
            <pc:docMk/>
            <pc:sldMk cId="2334962476" sldId="271"/>
            <ac:spMk id="21" creationId="{F21151F0-963E-4FA6-B956-93D38377213F}"/>
          </ac:spMkLst>
        </pc:spChg>
        <pc:spChg chg="add mod">
          <ac:chgData name="Mansur He" userId="2cd3e99d6a3c3959" providerId="LiveId" clId="{16CB9BD3-0FD0-435F-BA63-C692E6031789}" dt="2017-11-17T23:16:31.363" v="5911" actId="14100"/>
          <ac:spMkLst>
            <pc:docMk/>
            <pc:sldMk cId="2334962476" sldId="271"/>
            <ac:spMk id="25" creationId="{48AB288E-A4AB-4603-BDF8-6E596435A505}"/>
          </ac:spMkLst>
        </pc:spChg>
        <pc:spChg chg="add mod">
          <ac:chgData name="Mansur He" userId="2cd3e99d6a3c3959" providerId="LiveId" clId="{16CB9BD3-0FD0-435F-BA63-C692E6031789}" dt="2017-11-17T22:26:53.271" v="5735" actId="164"/>
          <ac:spMkLst>
            <pc:docMk/>
            <pc:sldMk cId="2334962476" sldId="271"/>
            <ac:spMk id="26" creationId="{7424344D-A6DB-4A63-8CE4-05844682E2E4}"/>
          </ac:spMkLst>
        </pc:spChg>
        <pc:spChg chg="add del">
          <ac:chgData name="Mansur He" userId="2cd3e99d6a3c3959" providerId="LiveId" clId="{16CB9BD3-0FD0-435F-BA63-C692E6031789}" dt="2017-11-17T22:25:49.203" v="5684" actId="478"/>
          <ac:spMkLst>
            <pc:docMk/>
            <pc:sldMk cId="2334962476" sldId="271"/>
            <ac:spMk id="27" creationId="{FD473060-6838-4E28-8B28-241EAE890466}"/>
          </ac:spMkLst>
        </pc:spChg>
        <pc:spChg chg="add mod">
          <ac:chgData name="Mansur He" userId="2cd3e99d6a3c3959" providerId="LiveId" clId="{16CB9BD3-0FD0-435F-BA63-C692E6031789}" dt="2017-11-17T22:26:53.271" v="5735" actId="164"/>
          <ac:spMkLst>
            <pc:docMk/>
            <pc:sldMk cId="2334962476" sldId="271"/>
            <ac:spMk id="28" creationId="{3C05BA14-502E-4BB1-A387-259ED3FBF5EC}"/>
          </ac:spMkLst>
        </pc:spChg>
        <pc:spChg chg="add mod">
          <ac:chgData name="Mansur He" userId="2cd3e99d6a3c3959" providerId="LiveId" clId="{16CB9BD3-0FD0-435F-BA63-C692E6031789}" dt="2017-11-17T22:26:53.271" v="5735" actId="164"/>
          <ac:spMkLst>
            <pc:docMk/>
            <pc:sldMk cId="2334962476" sldId="271"/>
            <ac:spMk id="30" creationId="{A0519C7F-7C8D-4BA6-B0C2-72FF829AE350}"/>
          </ac:spMkLst>
        </pc:spChg>
        <pc:spChg chg="add mod">
          <ac:chgData name="Mansur He" userId="2cd3e99d6a3c3959" providerId="LiveId" clId="{16CB9BD3-0FD0-435F-BA63-C692E6031789}" dt="2017-11-17T22:26:53.271" v="5735" actId="164"/>
          <ac:spMkLst>
            <pc:docMk/>
            <pc:sldMk cId="2334962476" sldId="271"/>
            <ac:spMk id="31" creationId="{EF8DEE5F-78E5-40C5-A2FA-B5919728DAE8}"/>
          </ac:spMkLst>
        </pc:spChg>
        <pc:spChg chg="add del mod">
          <ac:chgData name="Mansur He" userId="2cd3e99d6a3c3959" providerId="LiveId" clId="{16CB9BD3-0FD0-435F-BA63-C692E6031789}" dt="2017-11-17T22:52:16.494" v="5766" actId="478"/>
          <ac:spMkLst>
            <pc:docMk/>
            <pc:sldMk cId="2334962476" sldId="271"/>
            <ac:spMk id="35" creationId="{CDB9F05F-A105-4840-A33F-5A1F19F02F2D}"/>
          </ac:spMkLst>
        </pc:spChg>
        <pc:spChg chg="add mod">
          <ac:chgData name="Mansur He" userId="2cd3e99d6a3c3959" providerId="LiveId" clId="{16CB9BD3-0FD0-435F-BA63-C692E6031789}" dt="2017-11-17T22:55:10.379" v="5839" actId="1076"/>
          <ac:spMkLst>
            <pc:docMk/>
            <pc:sldMk cId="2334962476" sldId="271"/>
            <ac:spMk id="37" creationId="{F8E6CBCE-28DA-49BF-B81F-CC04871390EC}"/>
          </ac:spMkLst>
        </pc:spChg>
        <pc:spChg chg="add del mod">
          <ac:chgData name="Mansur He" userId="2cd3e99d6a3c3959" providerId="LiveId" clId="{16CB9BD3-0FD0-435F-BA63-C692E6031789}" dt="2017-11-17T22:54:34.525" v="5819" actId="1076"/>
          <ac:spMkLst>
            <pc:docMk/>
            <pc:sldMk cId="2334962476" sldId="271"/>
            <ac:spMk id="38" creationId="{03971C7F-EA6D-47BB-8D26-6007BB56B7A1}"/>
          </ac:spMkLst>
        </pc:spChg>
        <pc:spChg chg="add mod">
          <ac:chgData name="Mansur He" userId="2cd3e99d6a3c3959" providerId="LiveId" clId="{16CB9BD3-0FD0-435F-BA63-C692E6031789}" dt="2017-11-17T22:54:34.525" v="5819" actId="1076"/>
          <ac:spMkLst>
            <pc:docMk/>
            <pc:sldMk cId="2334962476" sldId="271"/>
            <ac:spMk id="39" creationId="{54C6E8F3-4CF3-4D8D-9D20-96BC14647C21}"/>
          </ac:spMkLst>
        </pc:spChg>
        <pc:spChg chg="add mod">
          <ac:chgData name="Mansur He" userId="2cd3e99d6a3c3959" providerId="LiveId" clId="{16CB9BD3-0FD0-435F-BA63-C692E6031789}" dt="2017-11-17T22:55:07.690" v="5838" actId="1076"/>
          <ac:spMkLst>
            <pc:docMk/>
            <pc:sldMk cId="2334962476" sldId="271"/>
            <ac:spMk id="41" creationId="{294E3248-F3F6-4CBF-8858-7ACED36EE8D0}"/>
          </ac:spMkLst>
        </pc:spChg>
        <pc:spChg chg="mod">
          <ac:chgData name="Mansur He" userId="2cd3e99d6a3c3959" providerId="LiveId" clId="{16CB9BD3-0FD0-435F-BA63-C692E6031789}" dt="2017-11-17T23:34:27.330" v="6051" actId="20577"/>
          <ac:spMkLst>
            <pc:docMk/>
            <pc:sldMk cId="2334962476" sldId="271"/>
            <ac:spMk id="57" creationId="{5DC32D86-EBDA-4089-85CA-E1C1CF0D9D19}"/>
          </ac:spMkLst>
        </pc:spChg>
        <pc:spChg chg="mod">
          <ac:chgData name="Mansur He" userId="2cd3e99d6a3c3959" providerId="LiveId" clId="{16CB9BD3-0FD0-435F-BA63-C692E6031789}" dt="2017-11-17T23:36:45.754" v="6085" actId="1076"/>
          <ac:spMkLst>
            <pc:docMk/>
            <pc:sldMk cId="2334962476" sldId="271"/>
            <ac:spMk id="58" creationId="{B2AC5BC8-D59A-49B9-8308-17A5D15501AE}"/>
          </ac:spMkLst>
        </pc:spChg>
        <pc:spChg chg="mod">
          <ac:chgData name="Mansur He" userId="2cd3e99d6a3c3959" providerId="LiveId" clId="{16CB9BD3-0FD0-435F-BA63-C692E6031789}" dt="2017-11-17T23:36:45.754" v="6085" actId="1076"/>
          <ac:spMkLst>
            <pc:docMk/>
            <pc:sldMk cId="2334962476" sldId="271"/>
            <ac:spMk id="59" creationId="{D52ACFAE-E2F8-4ADD-B77E-C61BB59266D7}"/>
          </ac:spMkLst>
        </pc:spChg>
        <pc:grpChg chg="add del">
          <ac:chgData name="Mansur He" userId="2cd3e99d6a3c3959" providerId="LiveId" clId="{16CB9BD3-0FD0-435F-BA63-C692E6031789}" dt="2017-11-17T22:16:24.483" v="5533" actId="165"/>
          <ac:grpSpMkLst>
            <pc:docMk/>
            <pc:sldMk cId="2334962476" sldId="271"/>
            <ac:grpSpMk id="3" creationId="{D974F10E-AB07-4088-A07C-F07D3FB47FA2}"/>
          </ac:grpSpMkLst>
        </pc:grpChg>
        <pc:grpChg chg="add mod ord">
          <ac:chgData name="Mansur He" userId="2cd3e99d6a3c3959" providerId="LiveId" clId="{16CB9BD3-0FD0-435F-BA63-C692E6031789}" dt="2017-11-17T22:19:44.117" v="5595" actId="1076"/>
          <ac:grpSpMkLst>
            <pc:docMk/>
            <pc:sldMk cId="2334962476" sldId="271"/>
            <ac:grpSpMk id="13" creationId="{FFA8D03F-5FB1-4E79-9589-6A69B957DA70}"/>
          </ac:grpSpMkLst>
        </pc:grpChg>
        <pc:grpChg chg="add mod">
          <ac:chgData name="Mansur He" userId="2cd3e99d6a3c3959" providerId="LiveId" clId="{16CB9BD3-0FD0-435F-BA63-C692E6031789}" dt="2017-11-17T22:56:10.023" v="5851" actId="14100"/>
          <ac:grpSpMkLst>
            <pc:docMk/>
            <pc:sldMk cId="2334962476" sldId="271"/>
            <ac:grpSpMk id="14" creationId="{49DACAEA-CF2C-434F-A511-A34238222DAD}"/>
          </ac:grpSpMkLst>
        </pc:grpChg>
        <pc:grpChg chg="add mod">
          <ac:chgData name="Mansur He" userId="2cd3e99d6a3c3959" providerId="LiveId" clId="{16CB9BD3-0FD0-435F-BA63-C692E6031789}" dt="2017-11-17T23:37:51.851" v="6089" actId="1076"/>
          <ac:grpSpMkLst>
            <pc:docMk/>
            <pc:sldMk cId="2334962476" sldId="271"/>
            <ac:grpSpMk id="24" creationId="{97613C23-3A8F-496C-9335-AEFF8ADF0B36}"/>
          </ac:grpSpMkLst>
        </pc:grpChg>
        <pc:grpChg chg="add mod">
          <ac:chgData name="Mansur He" userId="2cd3e99d6a3c3959" providerId="LiveId" clId="{16CB9BD3-0FD0-435F-BA63-C692E6031789}" dt="2017-11-17T22:57:30.341" v="5889" actId="164"/>
          <ac:grpSpMkLst>
            <pc:docMk/>
            <pc:sldMk cId="2334962476" sldId="271"/>
            <ac:grpSpMk id="40" creationId="{CEFFEECB-D474-4A28-8C9F-AE10F6C9EFE1}"/>
          </ac:grpSpMkLst>
        </pc:grpChg>
        <pc:grpChg chg="add mod">
          <ac:chgData name="Mansur He" userId="2cd3e99d6a3c3959" providerId="LiveId" clId="{16CB9BD3-0FD0-435F-BA63-C692E6031789}" dt="2017-11-17T22:54:52.475" v="5827" actId="571"/>
          <ac:grpSpMkLst>
            <pc:docMk/>
            <pc:sldMk cId="2334962476" sldId="271"/>
            <ac:grpSpMk id="42" creationId="{589546BD-82FC-4E60-86CB-14F5C5C4A1DE}"/>
          </ac:grpSpMkLst>
        </pc:grpChg>
        <pc:grpChg chg="add mod">
          <ac:chgData name="Mansur He" userId="2cd3e99d6a3c3959" providerId="LiveId" clId="{16CB9BD3-0FD0-435F-BA63-C692E6031789}" dt="2017-11-17T23:32:39.714" v="6038" actId="1076"/>
          <ac:grpSpMkLst>
            <pc:docMk/>
            <pc:sldMk cId="2334962476" sldId="271"/>
            <ac:grpSpMk id="47" creationId="{436CA6A2-D365-40DD-A1B2-FB5C94B9C63D}"/>
          </ac:grpSpMkLst>
        </pc:grpChg>
        <pc:grpChg chg="add del mod">
          <ac:chgData name="Mansur He" userId="2cd3e99d6a3c3959" providerId="LiveId" clId="{16CB9BD3-0FD0-435F-BA63-C692E6031789}" dt="2017-11-17T23:35:14.376" v="6073" actId="165"/>
          <ac:grpSpMkLst>
            <pc:docMk/>
            <pc:sldMk cId="2334962476" sldId="271"/>
            <ac:grpSpMk id="53" creationId="{EADC4E3F-248E-4976-8367-EEEB9F29E12B}"/>
          </ac:grpSpMkLst>
        </pc:grpChg>
        <pc:grpChg chg="mod topLvl">
          <ac:chgData name="Mansur He" userId="2cd3e99d6a3c3959" providerId="LiveId" clId="{16CB9BD3-0FD0-435F-BA63-C692E6031789}" dt="2017-11-17T23:36:12.453" v="6082" actId="164"/>
          <ac:grpSpMkLst>
            <pc:docMk/>
            <pc:sldMk cId="2334962476" sldId="271"/>
            <ac:grpSpMk id="55" creationId="{B369CCDD-E97F-49B8-924A-03E671E37890}"/>
          </ac:grpSpMkLst>
        </pc:grpChg>
        <pc:grpChg chg="add mod">
          <ac:chgData name="Mansur He" userId="2cd3e99d6a3c3959" providerId="LiveId" clId="{16CB9BD3-0FD0-435F-BA63-C692E6031789}" dt="2017-11-17T23:36:48.318" v="6087" actId="14100"/>
          <ac:grpSpMkLst>
            <pc:docMk/>
            <pc:sldMk cId="2334962476" sldId="271"/>
            <ac:grpSpMk id="61" creationId="{9F12C719-866F-4C82-956E-BB99DE57EC7F}"/>
          </ac:grpSpMkLst>
        </pc:grpChg>
        <pc:graphicFrameChg chg="add mod ord">
          <ac:chgData name="Mansur He" userId="2cd3e99d6a3c3959" providerId="LiveId" clId="{16CB9BD3-0FD0-435F-BA63-C692E6031789}" dt="2017-11-18T00:12:38.636" v="6529" actId="339"/>
          <ac:graphicFrameMkLst>
            <pc:docMk/>
            <pc:sldMk cId="2334962476" sldId="271"/>
            <ac:graphicFrameMk id="7" creationId="{086EF3DA-4ED6-45FD-A189-B6A3DB4AD964}"/>
          </ac:graphicFrameMkLst>
        </pc:graphicFrameChg>
        <pc:graphicFrameChg chg="add del">
          <ac:chgData name="Mansur He" userId="2cd3e99d6a3c3959" providerId="LiveId" clId="{16CB9BD3-0FD0-435F-BA63-C692E6031789}" dt="2017-11-17T22:15:41.037" v="5527" actId="478"/>
          <ac:graphicFrameMkLst>
            <pc:docMk/>
            <pc:sldMk cId="2334962476" sldId="271"/>
            <ac:graphicFrameMk id="29" creationId="{55249C3D-060C-4E3A-9671-A84E78BE0CDA}"/>
          </ac:graphicFrameMkLst>
        </pc:graphicFrameChg>
        <pc:picChg chg="del mod topLvl">
          <ac:chgData name="Mansur He" userId="2cd3e99d6a3c3959" providerId="LiveId" clId="{16CB9BD3-0FD0-435F-BA63-C692E6031789}" dt="2017-11-17T22:16:49.933" v="5538" actId="478"/>
          <ac:picMkLst>
            <pc:docMk/>
            <pc:sldMk cId="2334962476" sldId="271"/>
            <ac:picMk id="11" creationId="{19E6C715-AB73-49B8-BA17-1E2F1337181D}"/>
          </ac:picMkLst>
        </pc:picChg>
        <pc:picChg chg="add del mod">
          <ac:chgData name="Mansur He" userId="2cd3e99d6a3c3959" providerId="LiveId" clId="{16CB9BD3-0FD0-435F-BA63-C692E6031789}" dt="2017-11-17T22:18:19.750" v="5581" actId="478"/>
          <ac:picMkLst>
            <pc:docMk/>
            <pc:sldMk cId="2334962476" sldId="271"/>
            <ac:picMk id="20" creationId="{F84326DD-0E44-409B-A5A4-3164430E8BAF}"/>
          </ac:picMkLst>
        </pc:picChg>
        <pc:picChg chg="add del mod">
          <ac:chgData name="Mansur He" userId="2cd3e99d6a3c3959" providerId="LiveId" clId="{16CB9BD3-0FD0-435F-BA63-C692E6031789}" dt="2017-11-17T22:24:50.870" v="5665" actId="478"/>
          <ac:picMkLst>
            <pc:docMk/>
            <pc:sldMk cId="2334962476" sldId="271"/>
            <ac:picMk id="22" creationId="{4A43D2BD-2102-400B-AB0E-34C0489071F3}"/>
          </ac:picMkLst>
        </pc:picChg>
        <pc:picChg chg="add mod">
          <ac:chgData name="Mansur He" userId="2cd3e99d6a3c3959" providerId="LiveId" clId="{16CB9BD3-0FD0-435F-BA63-C692E6031789}" dt="2017-11-17T22:26:53.271" v="5735" actId="164"/>
          <ac:picMkLst>
            <pc:docMk/>
            <pc:sldMk cId="2334962476" sldId="271"/>
            <ac:picMk id="23" creationId="{3E7AAD3A-7EB9-4C3C-ACD7-2DB3A1A74FE7}"/>
          </ac:picMkLst>
        </pc:picChg>
        <pc:picChg chg="add mod ord">
          <ac:chgData name="Mansur He" userId="2cd3e99d6a3c3959" providerId="LiveId" clId="{16CB9BD3-0FD0-435F-BA63-C692E6031789}" dt="2017-11-17T22:57:30.341" v="5889" actId="164"/>
          <ac:picMkLst>
            <pc:docMk/>
            <pc:sldMk cId="2334962476" sldId="271"/>
            <ac:picMk id="33" creationId="{5A00AEF1-39C3-4BBE-9DE1-C5038E42D31F}"/>
          </ac:picMkLst>
        </pc:picChg>
        <pc:picChg chg="add mod ord modCrop">
          <ac:chgData name="Mansur He" userId="2cd3e99d6a3c3959" providerId="LiveId" clId="{16CB9BD3-0FD0-435F-BA63-C692E6031789}" dt="2017-11-17T22:54:34.525" v="5819" actId="1076"/>
          <ac:picMkLst>
            <pc:docMk/>
            <pc:sldMk cId="2334962476" sldId="271"/>
            <ac:picMk id="34" creationId="{BAA9CA94-74B1-4CB5-9634-1383F803813A}"/>
          </ac:picMkLst>
        </pc:picChg>
        <pc:picChg chg="del mod topLvl">
          <ac:chgData name="Mansur He" userId="2cd3e99d6a3c3959" providerId="LiveId" clId="{16CB9BD3-0FD0-435F-BA63-C692E6031789}" dt="2017-11-17T22:16:51.951" v="5539" actId="478"/>
          <ac:picMkLst>
            <pc:docMk/>
            <pc:sldMk cId="2334962476" sldId="271"/>
            <ac:picMk id="36" creationId="{16E6F12A-BDEA-4947-8182-5C4E9409BDEA}"/>
          </ac:picMkLst>
        </pc:picChg>
        <pc:picChg chg="add del mod">
          <ac:chgData name="Mansur He" userId="2cd3e99d6a3c3959" providerId="LiveId" clId="{16CB9BD3-0FD0-435F-BA63-C692E6031789}" dt="2017-11-17T23:04:25.206" v="5901" actId="478"/>
          <ac:picMkLst>
            <pc:docMk/>
            <pc:sldMk cId="2334962476" sldId="271"/>
            <ac:picMk id="49" creationId="{518A611C-664D-43F2-BF7A-02549AFA8E32}"/>
          </ac:picMkLst>
        </pc:picChg>
        <pc:picChg chg="add mod">
          <ac:chgData name="Mansur He" userId="2cd3e99d6a3c3959" providerId="LiveId" clId="{16CB9BD3-0FD0-435F-BA63-C692E6031789}" dt="2017-11-17T23:38:05.205" v="6090" actId="14100"/>
          <ac:picMkLst>
            <pc:docMk/>
            <pc:sldMk cId="2334962476" sldId="271"/>
            <ac:picMk id="51" creationId="{25FBF6A6-4D09-4E7A-B578-DF35A679293B}"/>
          </ac:picMkLst>
        </pc:picChg>
        <pc:picChg chg="add mod">
          <ac:chgData name="Mansur He" userId="2cd3e99d6a3c3959" providerId="LiveId" clId="{16CB9BD3-0FD0-435F-BA63-C692E6031789}" dt="2017-11-18T00:12:33.453" v="6528" actId="1076"/>
          <ac:picMkLst>
            <pc:docMk/>
            <pc:sldMk cId="2334962476" sldId="271"/>
            <ac:picMk id="52" creationId="{AED57565-7813-44BD-9F24-5262B1A121D4}"/>
          </ac:picMkLst>
        </pc:picChg>
        <pc:picChg chg="mod topLvl">
          <ac:chgData name="Mansur He" userId="2cd3e99d6a3c3959" providerId="LiveId" clId="{16CB9BD3-0FD0-435F-BA63-C692E6031789}" dt="2017-11-17T23:36:51.005" v="6088" actId="14100"/>
          <ac:picMkLst>
            <pc:docMk/>
            <pc:sldMk cId="2334962476" sldId="271"/>
            <ac:picMk id="54" creationId="{642BB584-2598-4DDF-93A3-FBF8CCBAA10B}"/>
          </ac:picMkLst>
        </pc:picChg>
        <pc:picChg chg="del">
          <ac:chgData name="Mansur He" userId="2cd3e99d6a3c3959" providerId="LiveId" clId="{16CB9BD3-0FD0-435F-BA63-C692E6031789}" dt="2017-11-17T23:34:52.878" v="6069" actId="478"/>
          <ac:picMkLst>
            <pc:docMk/>
            <pc:sldMk cId="2334962476" sldId="271"/>
            <ac:picMk id="56" creationId="{7CA19480-FD34-4E8C-9102-B10B665696B8}"/>
          </ac:picMkLst>
        </pc:picChg>
        <pc:picChg chg="add mod">
          <ac:chgData name="Mansur He" userId="2cd3e99d6a3c3959" providerId="LiveId" clId="{16CB9BD3-0FD0-435F-BA63-C692E6031789}" dt="2017-11-17T23:36:45.754" v="6085" actId="1076"/>
          <ac:picMkLst>
            <pc:docMk/>
            <pc:sldMk cId="2334962476" sldId="271"/>
            <ac:picMk id="60" creationId="{27721715-743E-4BC4-8969-C6B4CE9EFCB2}"/>
          </ac:picMkLst>
        </pc:picChg>
        <pc:inkChg chg="add del">
          <ac:chgData name="Mansur He" userId="2cd3e99d6a3c3959" providerId="LiveId" clId="{16CB9BD3-0FD0-435F-BA63-C692E6031789}" dt="2017-11-17T22:50:21.062" v="5748" actId="478"/>
          <ac:inkMkLst>
            <pc:docMk/>
            <pc:sldMk cId="2334962476" sldId="271"/>
            <ac:inkMk id="32" creationId="{C9290D1C-B549-473E-8E1F-4454F7625E5B}"/>
          </ac:inkMkLst>
        </pc:inkChg>
        <pc:cxnChg chg="add del mod">
          <ac:chgData name="Mansur He" userId="2cd3e99d6a3c3959" providerId="LiveId" clId="{16CB9BD3-0FD0-435F-BA63-C692E6031789}" dt="2017-11-18T01:01:53.058" v="7378" actId="478"/>
          <ac:cxnSpMkLst>
            <pc:docMk/>
            <pc:sldMk cId="2334962476" sldId="271"/>
            <ac:cxnSpMk id="63" creationId="{81BAE07B-392B-4663-89DA-2D5C5EF62046}"/>
          </ac:cxnSpMkLst>
        </pc:cxnChg>
      </pc:sldChg>
      <pc:sldChg chg="addSp delSp modSp add ord">
        <pc:chgData name="Mansur He" userId="2cd3e99d6a3c3959" providerId="LiveId" clId="{16CB9BD3-0FD0-435F-BA63-C692E6031789}" dt="2017-11-18T03:24:26.071" v="10756" actId="339"/>
        <pc:sldMkLst>
          <pc:docMk/>
          <pc:sldMk cId="3057123245" sldId="272"/>
        </pc:sldMkLst>
        <pc:spChg chg="del">
          <ac:chgData name="Mansur He" userId="2cd3e99d6a3c3959" providerId="LiveId" clId="{16CB9BD3-0FD0-435F-BA63-C692E6031789}" dt="2017-11-17T23:19:59.773" v="5930" actId="478"/>
          <ac:spMkLst>
            <pc:docMk/>
            <pc:sldMk cId="3057123245" sldId="272"/>
            <ac:spMk id="2" creationId="{267D6597-612F-432C-92F9-F0CFCFF090ED}"/>
          </ac:spMkLst>
        </pc:spChg>
        <pc:spChg chg="del">
          <ac:chgData name="Mansur He" userId="2cd3e99d6a3c3959" providerId="LiveId" clId="{16CB9BD3-0FD0-435F-BA63-C692E6031789}" dt="2017-11-17T23:19:59.773" v="5930" actId="478"/>
          <ac:spMkLst>
            <pc:docMk/>
            <pc:sldMk cId="3057123245" sldId="272"/>
            <ac:spMk id="3" creationId="{62311572-F677-40D8-997E-F355F5AF8443}"/>
          </ac:spMkLst>
        </pc:spChg>
        <pc:spChg chg="add mod">
          <ac:chgData name="Mansur He" userId="2cd3e99d6a3c3959" providerId="LiveId" clId="{16CB9BD3-0FD0-435F-BA63-C692E6031789}" dt="2017-11-18T01:59:59.139" v="8763" actId="1076"/>
          <ac:spMkLst>
            <pc:docMk/>
            <pc:sldMk cId="3057123245" sldId="272"/>
            <ac:spMk id="5" creationId="{747495B9-B45A-49FC-9D21-B330C3AE86EB}"/>
          </ac:spMkLst>
        </pc:spChg>
        <pc:spChg chg="add mod">
          <ac:chgData name="Mansur He" userId="2cd3e99d6a3c3959" providerId="LiveId" clId="{16CB9BD3-0FD0-435F-BA63-C692E6031789}" dt="2017-11-17T23:25:40.152" v="5961" actId="478"/>
          <ac:spMkLst>
            <pc:docMk/>
            <pc:sldMk cId="3057123245" sldId="272"/>
            <ac:spMk id="6" creationId="{FDEAD46B-95BC-43FA-B5E6-1C1ED64590DA}"/>
          </ac:spMkLst>
        </pc:spChg>
        <pc:spChg chg="add mod ord">
          <ac:chgData name="Mansur He" userId="2cd3e99d6a3c3959" providerId="LiveId" clId="{16CB9BD3-0FD0-435F-BA63-C692E6031789}" dt="2017-11-17T23:25:53.895" v="5963" actId="688"/>
          <ac:spMkLst>
            <pc:docMk/>
            <pc:sldMk cId="3057123245" sldId="272"/>
            <ac:spMk id="7" creationId="{E97AB952-4BB6-4958-AF9B-B9A4E169F412}"/>
          </ac:spMkLst>
        </pc:spChg>
        <pc:spChg chg="add mod ord">
          <ac:chgData name="Mansur He" userId="2cd3e99d6a3c3959" providerId="LiveId" clId="{16CB9BD3-0FD0-435F-BA63-C692E6031789}" dt="2017-11-18T00:56:35.802" v="7342" actId="14100"/>
          <ac:spMkLst>
            <pc:docMk/>
            <pc:sldMk cId="3057123245" sldId="272"/>
            <ac:spMk id="8" creationId="{828D4DBB-4D45-4B19-A0DC-154ECFF34350}"/>
          </ac:spMkLst>
        </pc:spChg>
        <pc:spChg chg="mod">
          <ac:chgData name="Mansur He" userId="2cd3e99d6a3c3959" providerId="LiveId" clId="{16CB9BD3-0FD0-435F-BA63-C692E6031789}" dt="2017-11-17T23:31:26.471" v="6010" actId="20577"/>
          <ac:spMkLst>
            <pc:docMk/>
            <pc:sldMk cId="3057123245" sldId="272"/>
            <ac:spMk id="16" creationId="{8AC76532-2570-4AC9-8448-D4BEA806C2F9}"/>
          </ac:spMkLst>
        </pc:spChg>
        <pc:spChg chg="mod">
          <ac:chgData name="Mansur He" userId="2cd3e99d6a3c3959" providerId="LiveId" clId="{16CB9BD3-0FD0-435F-BA63-C692E6031789}" dt="2017-11-17T23:31:50.062" v="6032" actId="1076"/>
          <ac:spMkLst>
            <pc:docMk/>
            <pc:sldMk cId="3057123245" sldId="272"/>
            <ac:spMk id="17" creationId="{D5E9181F-ECB5-4357-989C-4CF4A771B708}"/>
          </ac:spMkLst>
        </pc:spChg>
        <pc:spChg chg="add mod">
          <ac:chgData name="Mansur He" userId="2cd3e99d6a3c3959" providerId="LiveId" clId="{16CB9BD3-0FD0-435F-BA63-C692E6031789}" dt="2017-11-18T01:59:59.139" v="8763" actId="1076"/>
          <ac:spMkLst>
            <pc:docMk/>
            <pc:sldMk cId="3057123245" sldId="272"/>
            <ac:spMk id="20" creationId="{3465EE55-4687-4A49-90FF-C1F2D16029BB}"/>
          </ac:spMkLst>
        </pc:spChg>
        <pc:spChg chg="add mod">
          <ac:chgData name="Mansur He" userId="2cd3e99d6a3c3959" providerId="LiveId" clId="{16CB9BD3-0FD0-435F-BA63-C692E6031789}" dt="2017-11-18T01:59:59.139" v="8763" actId="1076"/>
          <ac:spMkLst>
            <pc:docMk/>
            <pc:sldMk cId="3057123245" sldId="272"/>
            <ac:spMk id="21" creationId="{B523E6F8-73A0-49F8-98CC-83F872553DBC}"/>
          </ac:spMkLst>
        </pc:spChg>
        <pc:spChg chg="add mod">
          <ac:chgData name="Mansur He" userId="2cd3e99d6a3c3959" providerId="LiveId" clId="{16CB9BD3-0FD0-435F-BA63-C692E6031789}" dt="2017-11-18T01:59:59.139" v="8763" actId="1076"/>
          <ac:spMkLst>
            <pc:docMk/>
            <pc:sldMk cId="3057123245" sldId="272"/>
            <ac:spMk id="22" creationId="{00E5CBA7-1C1B-4D5D-9F16-E5CE6B5E0994}"/>
          </ac:spMkLst>
        </pc:spChg>
        <pc:spChg chg="add mod">
          <ac:chgData name="Mansur He" userId="2cd3e99d6a3c3959" providerId="LiveId" clId="{16CB9BD3-0FD0-435F-BA63-C692E6031789}" dt="2017-11-18T01:59:59.139" v="8763" actId="1076"/>
          <ac:spMkLst>
            <pc:docMk/>
            <pc:sldMk cId="3057123245" sldId="272"/>
            <ac:spMk id="23" creationId="{207AD26A-46DF-43F9-8CBD-B397B23721D3}"/>
          </ac:spMkLst>
        </pc:spChg>
        <pc:spChg chg="add mod">
          <ac:chgData name="Mansur He" userId="2cd3e99d6a3c3959" providerId="LiveId" clId="{16CB9BD3-0FD0-435F-BA63-C692E6031789}" dt="2017-11-18T02:00:03.511" v="8765" actId="1076"/>
          <ac:spMkLst>
            <pc:docMk/>
            <pc:sldMk cId="3057123245" sldId="272"/>
            <ac:spMk id="24" creationId="{8B293022-FBB5-4823-99C7-B020C7F4D83D}"/>
          </ac:spMkLst>
        </pc:spChg>
        <pc:spChg chg="add del mod">
          <ac:chgData name="Mansur He" userId="2cd3e99d6a3c3959" providerId="LiveId" clId="{16CB9BD3-0FD0-435F-BA63-C692E6031789}" dt="2017-11-18T00:57:57.895" v="7364" actId="478"/>
          <ac:spMkLst>
            <pc:docMk/>
            <pc:sldMk cId="3057123245" sldId="272"/>
            <ac:spMk id="25" creationId="{92B3949D-75E4-4939-A417-1AEE1A195D07}"/>
          </ac:spMkLst>
        </pc:spChg>
        <pc:spChg chg="add mod">
          <ac:chgData name="Mansur He" userId="2cd3e99d6a3c3959" providerId="LiveId" clId="{16CB9BD3-0FD0-435F-BA63-C692E6031789}" dt="2017-11-18T02:39:15.558" v="9578" actId="20577"/>
          <ac:spMkLst>
            <pc:docMk/>
            <pc:sldMk cId="3057123245" sldId="272"/>
            <ac:spMk id="25" creationId="{491C88EC-6107-403F-AF05-834323C5A5B6}"/>
          </ac:spMkLst>
        </pc:spChg>
        <pc:spChg chg="add del mod">
          <ac:chgData name="Mansur He" userId="2cd3e99d6a3c3959" providerId="LiveId" clId="{16CB9BD3-0FD0-435F-BA63-C692E6031789}" dt="2017-11-18T00:58:39.430" v="7369" actId="478"/>
          <ac:spMkLst>
            <pc:docMk/>
            <pc:sldMk cId="3057123245" sldId="272"/>
            <ac:spMk id="26" creationId="{5EC97782-5AE7-4893-AAF9-3E4A4629387F}"/>
          </ac:spMkLst>
        </pc:spChg>
        <pc:spChg chg="add del mod">
          <ac:chgData name="Mansur He" userId="2cd3e99d6a3c3959" providerId="LiveId" clId="{16CB9BD3-0FD0-435F-BA63-C692E6031789}" dt="2017-11-18T00:59:10.340" v="7376" actId="478"/>
          <ac:spMkLst>
            <pc:docMk/>
            <pc:sldMk cId="3057123245" sldId="272"/>
            <ac:spMk id="27" creationId="{14F26123-7DBB-46F7-9621-77451AD2CEF2}"/>
          </ac:spMkLst>
        </pc:spChg>
        <pc:spChg chg="add del mod">
          <ac:chgData name="Mansur He" userId="2cd3e99d6a3c3959" providerId="LiveId" clId="{16CB9BD3-0FD0-435F-BA63-C692E6031789}" dt="2017-11-18T00:59:07.469" v="7375" actId="478"/>
          <ac:spMkLst>
            <pc:docMk/>
            <pc:sldMk cId="3057123245" sldId="272"/>
            <ac:spMk id="28" creationId="{DAFB490E-E122-4635-B99F-F67D4B273558}"/>
          </ac:spMkLst>
        </pc:spChg>
        <pc:grpChg chg="add del mod">
          <ac:chgData name="Mansur He" userId="2cd3e99d6a3c3959" providerId="LiveId" clId="{16CB9BD3-0FD0-435F-BA63-C692E6031789}" dt="2017-11-17T23:31:09.524" v="5998" actId="165"/>
          <ac:grpSpMkLst>
            <pc:docMk/>
            <pc:sldMk cId="3057123245" sldId="272"/>
            <ac:grpSpMk id="11" creationId="{B9346589-8E97-4E09-97C9-FCEBFCB495FE}"/>
          </ac:grpSpMkLst>
        </pc:grpChg>
        <pc:grpChg chg="mod topLvl">
          <ac:chgData name="Mansur He" userId="2cd3e99d6a3c3959" providerId="LiveId" clId="{16CB9BD3-0FD0-435F-BA63-C692E6031789}" dt="2017-11-17T23:31:59" v="6035" actId="164"/>
          <ac:grpSpMkLst>
            <pc:docMk/>
            <pc:sldMk cId="3057123245" sldId="272"/>
            <ac:grpSpMk id="13" creationId="{9FE32D2D-137E-496F-98F4-EE3C9308CF2E}"/>
          </ac:grpSpMkLst>
        </pc:grpChg>
        <pc:grpChg chg="add mod">
          <ac:chgData name="Mansur He" userId="2cd3e99d6a3c3959" providerId="LiveId" clId="{16CB9BD3-0FD0-435F-BA63-C692E6031789}" dt="2017-11-17T23:38:17.436" v="6092" actId="1076"/>
          <ac:grpSpMkLst>
            <pc:docMk/>
            <pc:sldMk cId="3057123245" sldId="272"/>
            <ac:grpSpMk id="19" creationId="{AF2BDF15-302A-4965-A365-CD611052BFB8}"/>
          </ac:grpSpMkLst>
        </pc:grpChg>
        <pc:graphicFrameChg chg="add mod ord">
          <ac:chgData name="Mansur He" userId="2cd3e99d6a3c3959" providerId="LiveId" clId="{16CB9BD3-0FD0-435F-BA63-C692E6031789}" dt="2017-11-18T03:24:26.071" v="10756" actId="339"/>
          <ac:graphicFrameMkLst>
            <pc:docMk/>
            <pc:sldMk cId="3057123245" sldId="272"/>
            <ac:graphicFrameMk id="4" creationId="{0F3FAEB2-077F-4225-A55B-04541BADFA15}"/>
          </ac:graphicFrameMkLst>
        </pc:graphicFrameChg>
        <pc:picChg chg="add del mod">
          <ac:chgData name="Mansur He" userId="2cd3e99d6a3c3959" providerId="LiveId" clId="{16CB9BD3-0FD0-435F-BA63-C692E6031789}" dt="2017-11-17T23:34:58.496" v="6070" actId="478"/>
          <ac:picMkLst>
            <pc:docMk/>
            <pc:sldMk cId="3057123245" sldId="272"/>
            <ac:picMk id="9" creationId="{8E9D8F97-982A-4586-B472-6FE9F7E86013}"/>
          </ac:picMkLst>
        </pc:picChg>
        <pc:picChg chg="add del mod">
          <ac:chgData name="Mansur He" userId="2cd3e99d6a3c3959" providerId="LiveId" clId="{16CB9BD3-0FD0-435F-BA63-C692E6031789}" dt="2017-11-17T23:31:04.699" v="5995" actId="478"/>
          <ac:picMkLst>
            <pc:docMk/>
            <pc:sldMk cId="3057123245" sldId="272"/>
            <ac:picMk id="10" creationId="{B2590875-8D05-4159-8E6A-19E3D4163454}"/>
          </ac:picMkLst>
        </pc:picChg>
        <pc:picChg chg="mod topLvl">
          <ac:chgData name="Mansur He" userId="2cd3e99d6a3c3959" providerId="LiveId" clId="{16CB9BD3-0FD0-435F-BA63-C692E6031789}" dt="2017-11-17T23:31:59" v="6035" actId="164"/>
          <ac:picMkLst>
            <pc:docMk/>
            <pc:sldMk cId="3057123245" sldId="272"/>
            <ac:picMk id="12" creationId="{14FEABF3-91D2-4ACA-AE11-306E565425CD}"/>
          </ac:picMkLst>
        </pc:picChg>
        <pc:picChg chg="del">
          <ac:chgData name="Mansur He" userId="2cd3e99d6a3c3959" providerId="LiveId" clId="{16CB9BD3-0FD0-435F-BA63-C692E6031789}" dt="2017-11-17T23:31:03.299" v="5994" actId="478"/>
          <ac:picMkLst>
            <pc:docMk/>
            <pc:sldMk cId="3057123245" sldId="272"/>
            <ac:picMk id="14" creationId="{048DE0C6-C977-444E-803C-2DA325318DBC}"/>
          </ac:picMkLst>
        </pc:picChg>
        <pc:picChg chg="add mod">
          <ac:chgData name="Mansur He" userId="2cd3e99d6a3c3959" providerId="LiveId" clId="{16CB9BD3-0FD0-435F-BA63-C692E6031789}" dt="2017-11-17T23:31:59" v="6035" actId="164"/>
          <ac:picMkLst>
            <pc:docMk/>
            <pc:sldMk cId="3057123245" sldId="272"/>
            <ac:picMk id="18" creationId="{DBEFD2B4-71CF-4228-B1AC-E298E2D4FF5F}"/>
          </ac:picMkLst>
        </pc:picChg>
      </pc:sldChg>
      <pc:sldChg chg="addSp delSp modSp add ord">
        <pc:chgData name="Mansur He" userId="2cd3e99d6a3c3959" providerId="LiveId" clId="{16CB9BD3-0FD0-435F-BA63-C692E6031789}" dt="2017-11-18T03:49:50.611" v="11054" actId="478"/>
        <pc:sldMkLst>
          <pc:docMk/>
          <pc:sldMk cId="524861586" sldId="273"/>
        </pc:sldMkLst>
        <pc:spChg chg="del">
          <ac:chgData name="Mansur He" userId="2cd3e99d6a3c3959" providerId="LiveId" clId="{16CB9BD3-0FD0-435F-BA63-C692E6031789}" dt="2017-11-18T01:05:31.339" v="7380" actId="478"/>
          <ac:spMkLst>
            <pc:docMk/>
            <pc:sldMk cId="524861586" sldId="273"/>
            <ac:spMk id="2" creationId="{B7ECA5A4-A41E-4B88-B0B8-E125088BFD62}"/>
          </ac:spMkLst>
        </pc:spChg>
        <pc:spChg chg="add mod">
          <ac:chgData name="Mansur He" userId="2cd3e99d6a3c3959" providerId="LiveId" clId="{16CB9BD3-0FD0-435F-BA63-C692E6031789}" dt="2017-11-18T02:20:51.082" v="9461" actId="20577"/>
          <ac:spMkLst>
            <pc:docMk/>
            <pc:sldMk cId="524861586" sldId="273"/>
            <ac:spMk id="2" creationId="{69AC2063-4663-48F9-A44B-B2A1D3C14910}"/>
          </ac:spMkLst>
        </pc:spChg>
        <pc:spChg chg="del">
          <ac:chgData name="Mansur He" userId="2cd3e99d6a3c3959" providerId="LiveId" clId="{16CB9BD3-0FD0-435F-BA63-C692E6031789}" dt="2017-11-18T01:05:31.339" v="7380" actId="478"/>
          <ac:spMkLst>
            <pc:docMk/>
            <pc:sldMk cId="524861586" sldId="273"/>
            <ac:spMk id="3" creationId="{5288352C-4F2A-48E5-9E77-EB5E45F4DCDD}"/>
          </ac:spMkLst>
        </pc:spChg>
        <pc:spChg chg="add">
          <ac:chgData name="Mansur He" userId="2cd3e99d6a3c3959" providerId="LiveId" clId="{16CB9BD3-0FD0-435F-BA63-C692E6031789}" dt="2017-11-18T01:05:34.377" v="7381" actId="1076"/>
          <ac:spMkLst>
            <pc:docMk/>
            <pc:sldMk cId="524861586" sldId="273"/>
            <ac:spMk id="4" creationId="{9D2353B3-A3EB-45FB-8850-DCEF6811FB86}"/>
          </ac:spMkLst>
        </pc:spChg>
        <pc:spChg chg="add">
          <ac:chgData name="Mansur He" userId="2cd3e99d6a3c3959" providerId="LiveId" clId="{16CB9BD3-0FD0-435F-BA63-C692E6031789}" dt="2017-11-18T01:06:38.229" v="7393" actId="1076"/>
          <ac:spMkLst>
            <pc:docMk/>
            <pc:sldMk cId="524861586" sldId="273"/>
            <ac:spMk id="6" creationId="{70B72E4C-F3CC-43D4-BAF8-1502137558DE}"/>
          </ac:spMkLst>
        </pc:spChg>
        <pc:spChg chg="add mod ord">
          <ac:chgData name="Mansur He" userId="2cd3e99d6a3c3959" providerId="LiveId" clId="{16CB9BD3-0FD0-435F-BA63-C692E6031789}" dt="2017-11-18T02:35:53.342" v="9543" actId="1076"/>
          <ac:spMkLst>
            <pc:docMk/>
            <pc:sldMk cId="524861586" sldId="273"/>
            <ac:spMk id="7" creationId="{5D74A605-B9DF-4588-911B-4756B393794F}"/>
          </ac:spMkLst>
        </pc:spChg>
        <pc:spChg chg="add mod">
          <ac:chgData name="Mansur He" userId="2cd3e99d6a3c3959" providerId="LiveId" clId="{16CB9BD3-0FD0-435F-BA63-C692E6031789}" dt="2017-11-18T01:52:44.079" v="8279" actId="1076"/>
          <ac:spMkLst>
            <pc:docMk/>
            <pc:sldMk cId="524861586" sldId="273"/>
            <ac:spMk id="8" creationId="{8932F3A3-C5F6-4FCF-AB2C-87CB9D72037B}"/>
          </ac:spMkLst>
        </pc:spChg>
        <pc:spChg chg="add mod">
          <ac:chgData name="Mansur He" userId="2cd3e99d6a3c3959" providerId="LiveId" clId="{16CB9BD3-0FD0-435F-BA63-C692E6031789}" dt="2017-11-18T01:22:22.123" v="7958" actId="164"/>
          <ac:spMkLst>
            <pc:docMk/>
            <pc:sldMk cId="524861586" sldId="273"/>
            <ac:spMk id="15" creationId="{4ED29D83-8706-44C7-BE48-69CDDAA33AE2}"/>
          </ac:spMkLst>
        </pc:spChg>
        <pc:spChg chg="add del mod">
          <ac:chgData name="Mansur He" userId="2cd3e99d6a3c3959" providerId="LiveId" clId="{16CB9BD3-0FD0-435F-BA63-C692E6031789}" dt="2017-11-18T01:23:35.002" v="7975" actId="478"/>
          <ac:spMkLst>
            <pc:docMk/>
            <pc:sldMk cId="524861586" sldId="273"/>
            <ac:spMk id="17" creationId="{83D2A8E5-9962-4F06-A493-F2F97A694C78}"/>
          </ac:spMkLst>
        </pc:spChg>
        <pc:spChg chg="add mod">
          <ac:chgData name="Mansur He" userId="2cd3e99d6a3c3959" providerId="LiveId" clId="{16CB9BD3-0FD0-435F-BA63-C692E6031789}" dt="2017-11-18T02:12:39.715" v="9315" actId="1076"/>
          <ac:spMkLst>
            <pc:docMk/>
            <pc:sldMk cId="524861586" sldId="273"/>
            <ac:spMk id="18" creationId="{6BD9C976-C53E-44E6-A442-FA9ABD387F64}"/>
          </ac:spMkLst>
        </pc:spChg>
        <pc:spChg chg="add del mod">
          <ac:chgData name="Mansur He" userId="2cd3e99d6a3c3959" providerId="LiveId" clId="{16CB9BD3-0FD0-435F-BA63-C692E6031789}" dt="2017-11-18T01:23:35.935" v="7976" actId="478"/>
          <ac:spMkLst>
            <pc:docMk/>
            <pc:sldMk cId="524861586" sldId="273"/>
            <ac:spMk id="18" creationId="{847B8112-F198-4753-AB29-76AA574ADE9F}"/>
          </ac:spMkLst>
        </pc:spChg>
        <pc:spChg chg="add del mod">
          <ac:chgData name="Mansur He" userId="2cd3e99d6a3c3959" providerId="LiveId" clId="{16CB9BD3-0FD0-435F-BA63-C692E6031789}" dt="2017-11-18T02:21:59.284" v="9467" actId="478"/>
          <ac:spMkLst>
            <pc:docMk/>
            <pc:sldMk cId="524861586" sldId="273"/>
            <ac:spMk id="19" creationId="{C5AF34C8-5B93-45AB-861D-724C84050F72}"/>
          </ac:spMkLst>
        </pc:spChg>
        <pc:spChg chg="add del mod">
          <ac:chgData name="Mansur He" userId="2cd3e99d6a3c3959" providerId="LiveId" clId="{16CB9BD3-0FD0-435F-BA63-C692E6031789}" dt="2017-11-18T01:23:46.571" v="7980" actId="478"/>
          <ac:spMkLst>
            <pc:docMk/>
            <pc:sldMk cId="524861586" sldId="273"/>
            <ac:spMk id="19" creationId="{7569D26F-8DA7-448B-BBF7-516D2D76024A}"/>
          </ac:spMkLst>
        </pc:spChg>
        <pc:spChg chg="add mod">
          <ac:chgData name="Mansur He" userId="2cd3e99d6a3c3959" providerId="LiveId" clId="{16CB9BD3-0FD0-435F-BA63-C692E6031789}" dt="2017-11-18T01:45:29.788" v="8191" actId="164"/>
          <ac:spMkLst>
            <pc:docMk/>
            <pc:sldMk cId="524861586" sldId="273"/>
            <ac:spMk id="20" creationId="{83B8C834-4F57-490E-BECD-E1DBA8E38A94}"/>
          </ac:spMkLst>
        </pc:spChg>
        <pc:spChg chg="add mod">
          <ac:chgData name="Mansur He" userId="2cd3e99d6a3c3959" providerId="LiveId" clId="{16CB9BD3-0FD0-435F-BA63-C692E6031789}" dt="2017-11-18T01:45:29.788" v="8191" actId="164"/>
          <ac:spMkLst>
            <pc:docMk/>
            <pc:sldMk cId="524861586" sldId="273"/>
            <ac:spMk id="21" creationId="{017A0A38-26F9-413E-8F12-51FF41FEE005}"/>
          </ac:spMkLst>
        </pc:spChg>
        <pc:spChg chg="add del mod">
          <ac:chgData name="Mansur He" userId="2cd3e99d6a3c3959" providerId="LiveId" clId="{16CB9BD3-0FD0-435F-BA63-C692E6031789}" dt="2017-11-18T02:22:07.521" v="9469" actId="11529"/>
          <ac:spMkLst>
            <pc:docMk/>
            <pc:sldMk cId="524861586" sldId="273"/>
            <ac:spMk id="22" creationId="{EEAACA41-5CBC-4B19-A6D3-C5B0A2C5BC5E}"/>
          </ac:spMkLst>
        </pc:spChg>
        <pc:spChg chg="add del mod">
          <ac:chgData name="Mansur He" userId="2cd3e99d6a3c3959" providerId="LiveId" clId="{16CB9BD3-0FD0-435F-BA63-C692E6031789}" dt="2017-11-18T02:22:45.181" v="9474" actId="478"/>
          <ac:spMkLst>
            <pc:docMk/>
            <pc:sldMk cId="524861586" sldId="273"/>
            <ac:spMk id="23" creationId="{656531F7-7B96-4B4D-A8C5-31FD323815B6}"/>
          </ac:spMkLst>
        </pc:spChg>
        <pc:spChg chg="add mod">
          <ac:chgData name="Mansur He" userId="2cd3e99d6a3c3959" providerId="LiveId" clId="{16CB9BD3-0FD0-435F-BA63-C692E6031789}" dt="2017-11-18T02:33:01.103" v="9522" actId="478"/>
          <ac:spMkLst>
            <pc:docMk/>
            <pc:sldMk cId="524861586" sldId="273"/>
            <ac:spMk id="26" creationId="{783D2A44-18F0-4551-A68A-F1DC60595CCC}"/>
          </ac:spMkLst>
        </pc:spChg>
        <pc:spChg chg="add mod">
          <ac:chgData name="Mansur He" userId="2cd3e99d6a3c3959" providerId="LiveId" clId="{16CB9BD3-0FD0-435F-BA63-C692E6031789}" dt="2017-11-18T02:33:20.036" v="9524" actId="478"/>
          <ac:spMkLst>
            <pc:docMk/>
            <pc:sldMk cId="524861586" sldId="273"/>
            <ac:spMk id="28" creationId="{A71DBFBD-91BD-40D6-98AE-5CAA07BC7889}"/>
          </ac:spMkLst>
        </pc:spChg>
        <pc:spChg chg="add mod">
          <ac:chgData name="Mansur He" userId="2cd3e99d6a3c3959" providerId="LiveId" clId="{16CB9BD3-0FD0-435F-BA63-C692E6031789}" dt="2017-11-18T02:32:57.268" v="9521" actId="478"/>
          <ac:spMkLst>
            <pc:docMk/>
            <pc:sldMk cId="524861586" sldId="273"/>
            <ac:spMk id="29" creationId="{27F541EA-ECE2-4B09-91A8-B6ED452DBD5E}"/>
          </ac:spMkLst>
        </pc:spChg>
        <pc:spChg chg="add del mod">
          <ac:chgData name="Mansur He" userId="2cd3e99d6a3c3959" providerId="LiveId" clId="{16CB9BD3-0FD0-435F-BA63-C692E6031789}" dt="2017-11-18T01:30:07.467" v="8032" actId="47"/>
          <ac:spMkLst>
            <pc:docMk/>
            <pc:sldMk cId="524861586" sldId="273"/>
            <ac:spMk id="35" creationId="{37D72220-74FA-4108-8EA1-E726253F9F5B}"/>
          </ac:spMkLst>
        </pc:spChg>
        <pc:spChg chg="add mod">
          <ac:chgData name="Mansur He" userId="2cd3e99d6a3c3959" providerId="LiveId" clId="{16CB9BD3-0FD0-435F-BA63-C692E6031789}" dt="2017-11-18T01:45:29.788" v="8191" actId="164"/>
          <ac:spMkLst>
            <pc:docMk/>
            <pc:sldMk cId="524861586" sldId="273"/>
            <ac:spMk id="36" creationId="{33507BED-65A1-4249-8C6A-057A8FB108A9}"/>
          </ac:spMkLst>
        </pc:spChg>
        <pc:spChg chg="add mod">
          <ac:chgData name="Mansur He" userId="2cd3e99d6a3c3959" providerId="LiveId" clId="{16CB9BD3-0FD0-435F-BA63-C692E6031789}" dt="2017-11-18T01:45:29.788" v="8191" actId="164"/>
          <ac:spMkLst>
            <pc:docMk/>
            <pc:sldMk cId="524861586" sldId="273"/>
            <ac:spMk id="37" creationId="{3CB6C21F-996C-4D1F-A6C3-C5AB6C6395F3}"/>
          </ac:spMkLst>
        </pc:spChg>
        <pc:spChg chg="add mod">
          <ac:chgData name="Mansur He" userId="2cd3e99d6a3c3959" providerId="LiveId" clId="{16CB9BD3-0FD0-435F-BA63-C692E6031789}" dt="2017-11-18T01:54:56.770" v="8376" actId="1076"/>
          <ac:spMkLst>
            <pc:docMk/>
            <pc:sldMk cId="524861586" sldId="273"/>
            <ac:spMk id="38" creationId="{25A9DA8F-C1F2-4C0C-9CF5-3DEF57BE4BCC}"/>
          </ac:spMkLst>
        </pc:spChg>
        <pc:spChg chg="add mod">
          <ac:chgData name="Mansur He" userId="2cd3e99d6a3c3959" providerId="LiveId" clId="{16CB9BD3-0FD0-435F-BA63-C692E6031789}" dt="2017-11-18T02:19:09.428" v="9420" actId="20577"/>
          <ac:spMkLst>
            <pc:docMk/>
            <pc:sldMk cId="524861586" sldId="273"/>
            <ac:spMk id="41" creationId="{1764163B-A83B-46CF-929A-717BCC7C1C91}"/>
          </ac:spMkLst>
        </pc:spChg>
        <pc:spChg chg="add mod">
          <ac:chgData name="Mansur He" userId="2cd3e99d6a3c3959" providerId="LiveId" clId="{16CB9BD3-0FD0-435F-BA63-C692E6031789}" dt="2017-11-18T01:45:29.788" v="8191" actId="164"/>
          <ac:spMkLst>
            <pc:docMk/>
            <pc:sldMk cId="524861586" sldId="273"/>
            <ac:spMk id="44" creationId="{2EB4A027-3E02-4BA0-9044-824CDCE161C7}"/>
          </ac:spMkLst>
        </pc:spChg>
        <pc:spChg chg="add mod">
          <ac:chgData name="Mansur He" userId="2cd3e99d6a3c3959" providerId="LiveId" clId="{16CB9BD3-0FD0-435F-BA63-C692E6031789}" dt="2017-11-18T02:13:06.150" v="9323" actId="20577"/>
          <ac:spMkLst>
            <pc:docMk/>
            <pc:sldMk cId="524861586" sldId="273"/>
            <ac:spMk id="48" creationId="{6C14C5E9-EEC2-4285-8A93-A6CAC92451E4}"/>
          </ac:spMkLst>
        </pc:spChg>
        <pc:spChg chg="add del mod">
          <ac:chgData name="Mansur He" userId="2cd3e99d6a3c3959" providerId="LiveId" clId="{16CB9BD3-0FD0-435F-BA63-C692E6031789}" dt="2017-11-18T02:33:23.322" v="9525" actId="478"/>
          <ac:spMkLst>
            <pc:docMk/>
            <pc:sldMk cId="524861586" sldId="273"/>
            <ac:spMk id="55" creationId="{724F042B-BB2D-49AD-983D-C681A76A95CB}"/>
          </ac:spMkLst>
        </pc:spChg>
        <pc:spChg chg="add mod">
          <ac:chgData name="Mansur He" userId="2cd3e99d6a3c3959" providerId="LiveId" clId="{16CB9BD3-0FD0-435F-BA63-C692E6031789}" dt="2017-11-18T02:33:26.692" v="9527" actId="1076"/>
          <ac:spMkLst>
            <pc:docMk/>
            <pc:sldMk cId="524861586" sldId="273"/>
            <ac:spMk id="57" creationId="{43DF8070-8C16-44D2-8356-A04884D226F2}"/>
          </ac:spMkLst>
        </pc:spChg>
        <pc:spChg chg="add mod">
          <ac:chgData name="Mansur He" userId="2cd3e99d6a3c3959" providerId="LiveId" clId="{16CB9BD3-0FD0-435F-BA63-C692E6031789}" dt="2017-11-18T01:45:29.788" v="8191" actId="164"/>
          <ac:spMkLst>
            <pc:docMk/>
            <pc:sldMk cId="524861586" sldId="273"/>
            <ac:spMk id="63" creationId="{3AB7294F-DB07-46E4-B52D-5F3F7AFDDBCC}"/>
          </ac:spMkLst>
        </pc:spChg>
        <pc:spChg chg="add del">
          <ac:chgData name="Mansur He" userId="2cd3e99d6a3c3959" providerId="LiveId" clId="{16CB9BD3-0FD0-435F-BA63-C692E6031789}" dt="2017-11-18T02:35:55.528" v="9544" actId="478"/>
          <ac:spMkLst>
            <pc:docMk/>
            <pc:sldMk cId="524861586" sldId="273"/>
            <ac:spMk id="64" creationId="{CE1127DF-BCE5-4C8F-93E3-121DFBCECB59}"/>
          </ac:spMkLst>
        </pc:spChg>
        <pc:spChg chg="add del">
          <ac:chgData name="Mansur He" userId="2cd3e99d6a3c3959" providerId="LiveId" clId="{16CB9BD3-0FD0-435F-BA63-C692E6031789}" dt="2017-11-18T02:36:17.494" v="9546" actId="478"/>
          <ac:spMkLst>
            <pc:docMk/>
            <pc:sldMk cId="524861586" sldId="273"/>
            <ac:spMk id="65" creationId="{3FFC3BE0-E1F1-46F9-9E7D-A968903CED1F}"/>
          </ac:spMkLst>
        </pc:spChg>
        <pc:spChg chg="add del">
          <ac:chgData name="Mansur He" userId="2cd3e99d6a3c3959" providerId="LiveId" clId="{16CB9BD3-0FD0-435F-BA63-C692E6031789}" dt="2017-11-18T02:36:17.494" v="9546" actId="478"/>
          <ac:spMkLst>
            <pc:docMk/>
            <pc:sldMk cId="524861586" sldId="273"/>
            <ac:spMk id="66" creationId="{5C6DD3CF-287B-4575-9976-F0F52FA35691}"/>
          </ac:spMkLst>
        </pc:spChg>
        <pc:spChg chg="add mod">
          <ac:chgData name="Mansur He" userId="2cd3e99d6a3c3959" providerId="LiveId" clId="{16CB9BD3-0FD0-435F-BA63-C692E6031789}" dt="2017-11-18T02:36:37.552" v="9552" actId="14100"/>
          <ac:spMkLst>
            <pc:docMk/>
            <pc:sldMk cId="524861586" sldId="273"/>
            <ac:spMk id="67" creationId="{58E74E89-D293-4D5E-8372-A306F8D06AF9}"/>
          </ac:spMkLst>
        </pc:spChg>
        <pc:spChg chg="add mod">
          <ac:chgData name="Mansur He" userId="2cd3e99d6a3c3959" providerId="LiveId" clId="{16CB9BD3-0FD0-435F-BA63-C692E6031789}" dt="2017-11-18T02:36:41.886" v="9553" actId="1076"/>
          <ac:spMkLst>
            <pc:docMk/>
            <pc:sldMk cId="524861586" sldId="273"/>
            <ac:spMk id="68" creationId="{329CC3E9-6918-4C59-868D-97DD5DDD0594}"/>
          </ac:spMkLst>
        </pc:spChg>
        <pc:spChg chg="add del mod">
          <ac:chgData name="Mansur He" userId="2cd3e99d6a3c3959" providerId="LiveId" clId="{16CB9BD3-0FD0-435F-BA63-C692E6031789}" dt="2017-11-18T02:35:28.149" v="9536" actId="478"/>
          <ac:spMkLst>
            <pc:docMk/>
            <pc:sldMk cId="524861586" sldId="273"/>
            <ac:spMk id="71" creationId="{5D7A5914-85A1-4B56-AB72-00C0ACD0A6B7}"/>
          </ac:spMkLst>
        </pc:spChg>
        <pc:spChg chg="add del mod">
          <ac:chgData name="Mansur He" userId="2cd3e99d6a3c3959" providerId="LiveId" clId="{16CB9BD3-0FD0-435F-BA63-C692E6031789}" dt="2017-11-18T03:12:33.553" v="10742" actId="478"/>
          <ac:spMkLst>
            <pc:docMk/>
            <pc:sldMk cId="524861586" sldId="273"/>
            <ac:spMk id="72" creationId="{AB9C4C29-6B1B-45AD-894B-6A20AB49B06F}"/>
          </ac:spMkLst>
        </pc:spChg>
        <pc:spChg chg="add mod">
          <ac:chgData name="Mansur He" userId="2cd3e99d6a3c3959" providerId="LiveId" clId="{16CB9BD3-0FD0-435F-BA63-C692E6031789}" dt="2017-11-18T02:19:14.580" v="9421" actId="1076"/>
          <ac:spMkLst>
            <pc:docMk/>
            <pc:sldMk cId="524861586" sldId="273"/>
            <ac:spMk id="75" creationId="{20C397E3-4E02-4820-8020-2DF8341C5D2D}"/>
          </ac:spMkLst>
        </pc:spChg>
        <pc:spChg chg="add del mod ord">
          <ac:chgData name="Mansur He" userId="2cd3e99d6a3c3959" providerId="LiveId" clId="{16CB9BD3-0FD0-435F-BA63-C692E6031789}" dt="2017-11-18T01:51:33.402" v="8266" actId="478"/>
          <ac:spMkLst>
            <pc:docMk/>
            <pc:sldMk cId="524861586" sldId="273"/>
            <ac:spMk id="78" creationId="{8F15A84D-64AE-4669-85BC-1143C884DC8E}"/>
          </ac:spMkLst>
        </pc:spChg>
        <pc:spChg chg="add del mod">
          <ac:chgData name="Mansur He" userId="2cd3e99d6a3c3959" providerId="LiveId" clId="{16CB9BD3-0FD0-435F-BA63-C692E6031789}" dt="2017-11-18T03:49:50.611" v="11054" actId="478"/>
          <ac:spMkLst>
            <pc:docMk/>
            <pc:sldMk cId="524861586" sldId="273"/>
            <ac:spMk id="79" creationId="{D44B5981-9541-4D09-8328-22ED528025E8}"/>
          </ac:spMkLst>
        </pc:spChg>
        <pc:spChg chg="add mod">
          <ac:chgData name="Mansur He" userId="2cd3e99d6a3c3959" providerId="LiveId" clId="{16CB9BD3-0FD0-435F-BA63-C692E6031789}" dt="2017-11-18T03:13:01.037" v="10754" actId="478"/>
          <ac:spMkLst>
            <pc:docMk/>
            <pc:sldMk cId="524861586" sldId="273"/>
            <ac:spMk id="80" creationId="{E17728EA-DFCB-4040-931D-46873560DE96}"/>
          </ac:spMkLst>
        </pc:spChg>
        <pc:grpChg chg="add mod">
          <ac:chgData name="Mansur He" userId="2cd3e99d6a3c3959" providerId="LiveId" clId="{16CB9BD3-0FD0-435F-BA63-C692E6031789}" dt="2017-11-18T01:45:45.132" v="8192" actId="164"/>
          <ac:grpSpMkLst>
            <pc:docMk/>
            <pc:sldMk cId="524861586" sldId="273"/>
            <ac:grpSpMk id="16" creationId="{6D662893-9E42-4C9C-9B8A-51D80DC11AD6}"/>
          </ac:grpSpMkLst>
        </pc:grpChg>
        <pc:grpChg chg="add mod">
          <ac:chgData name="Mansur He" userId="2cd3e99d6a3c3959" providerId="LiveId" clId="{16CB9BD3-0FD0-435F-BA63-C692E6031789}" dt="2017-11-18T01:50:02.819" v="8209" actId="164"/>
          <ac:grpSpMkLst>
            <pc:docMk/>
            <pc:sldMk cId="524861586" sldId="273"/>
            <ac:grpSpMk id="73" creationId="{BBCA4185-A1BA-424E-8FA7-D10A191A424B}"/>
          </ac:grpSpMkLst>
        </pc:grpChg>
        <pc:grpChg chg="add del mod">
          <ac:chgData name="Mansur He" userId="2cd3e99d6a3c3959" providerId="LiveId" clId="{16CB9BD3-0FD0-435F-BA63-C692E6031789}" dt="2017-11-18T03:12:35.509" v="10743" actId="478"/>
          <ac:grpSpMkLst>
            <pc:docMk/>
            <pc:sldMk cId="524861586" sldId="273"/>
            <ac:grpSpMk id="74" creationId="{6B5BEC74-2FF2-4251-919C-99EAAC01BBFF}"/>
          </ac:grpSpMkLst>
        </pc:grpChg>
        <pc:grpChg chg="add mod">
          <ac:chgData name="Mansur He" userId="2cd3e99d6a3c3959" providerId="LiveId" clId="{16CB9BD3-0FD0-435F-BA63-C692E6031789}" dt="2017-11-18T03:12:33.553" v="10742" actId="478"/>
          <ac:grpSpMkLst>
            <pc:docMk/>
            <pc:sldMk cId="524861586" sldId="273"/>
            <ac:grpSpMk id="76" creationId="{82BC1EEF-182B-4685-BD47-94E75D07F7CB}"/>
          </ac:grpSpMkLst>
        </pc:grpChg>
        <pc:grpChg chg="add mod">
          <ac:chgData name="Mansur He" userId="2cd3e99d6a3c3959" providerId="LiveId" clId="{16CB9BD3-0FD0-435F-BA63-C692E6031789}" dt="2017-11-18T01:50:21.482" v="8213" actId="1076"/>
          <ac:grpSpMkLst>
            <pc:docMk/>
            <pc:sldMk cId="524861586" sldId="273"/>
            <ac:grpSpMk id="77" creationId="{B4EA39F0-1050-4F41-8559-4C3A1C461392}"/>
          </ac:grpSpMkLst>
        </pc:grpChg>
        <pc:graphicFrameChg chg="add mod">
          <ac:chgData name="Mansur He" userId="2cd3e99d6a3c3959" providerId="LiveId" clId="{16CB9BD3-0FD0-435F-BA63-C692E6031789}" dt="2017-11-18T03:24:35.547" v="10757" actId="339"/>
          <ac:graphicFrameMkLst>
            <pc:docMk/>
            <pc:sldMk cId="524861586" sldId="273"/>
            <ac:graphicFrameMk id="5" creationId="{CC462505-70BD-427E-91BA-86794C6CD5E1}"/>
          </ac:graphicFrameMkLst>
        </pc:graphicFrameChg>
        <pc:graphicFrameChg chg="add mod">
          <ac:chgData name="Mansur He" userId="2cd3e99d6a3c3959" providerId="LiveId" clId="{16CB9BD3-0FD0-435F-BA63-C692E6031789}" dt="2017-11-18T01:50:05.341" v="8211" actId="1076"/>
          <ac:graphicFrameMkLst>
            <pc:docMk/>
            <pc:sldMk cId="524861586" sldId="273"/>
            <ac:graphicFrameMk id="9" creationId="{7BF40E0A-09B9-4CBA-A867-C63620DDE8F7}"/>
          </ac:graphicFrameMkLst>
        </pc:graphicFrameChg>
        <pc:graphicFrameChg chg="add mod">
          <ac:chgData name="Mansur He" userId="2cd3e99d6a3c3959" providerId="LiveId" clId="{16CB9BD3-0FD0-435F-BA63-C692E6031789}" dt="2017-11-18T03:24:49.602" v="10760" actId="339"/>
          <ac:graphicFrameMkLst>
            <pc:docMk/>
            <pc:sldMk cId="524861586" sldId="273"/>
            <ac:graphicFrameMk id="24" creationId="{AD5B7145-CFFE-4A35-9B0B-A4277D116C30}"/>
          </ac:graphicFrameMkLst>
        </pc:graphicFrameChg>
        <pc:graphicFrameChg chg="add mod">
          <ac:chgData name="Mansur He" userId="2cd3e99d6a3c3959" providerId="LiveId" clId="{16CB9BD3-0FD0-435F-BA63-C692E6031789}" dt="2017-11-18T02:28:56.965" v="9509" actId="339"/>
          <ac:graphicFrameMkLst>
            <pc:docMk/>
            <pc:sldMk cId="524861586" sldId="273"/>
            <ac:graphicFrameMk id="53" creationId="{FAF7BC2F-310F-4767-93C5-D1762142181E}"/>
          </ac:graphicFrameMkLst>
        </pc:graphicFrameChg>
        <pc:cxnChg chg="add del mod">
          <ac:chgData name="Mansur He" userId="2cd3e99d6a3c3959" providerId="LiveId" clId="{16CB9BD3-0FD0-435F-BA63-C692E6031789}" dt="2017-11-18T02:11:39.286" v="9266" actId="11529"/>
          <ac:cxnSpMkLst>
            <pc:docMk/>
            <pc:sldMk cId="524861586" sldId="273"/>
            <ac:cxnSpMk id="10" creationId="{978DEA27-DAC4-4655-8029-E2274DBF9678}"/>
          </ac:cxnSpMkLst>
        </pc:cxnChg>
        <pc:cxnChg chg="add mod">
          <ac:chgData name="Mansur He" userId="2cd3e99d6a3c3959" providerId="LiveId" clId="{16CB9BD3-0FD0-435F-BA63-C692E6031789}" dt="2017-11-18T01:35:33.553" v="8058" actId="1582"/>
          <ac:cxnSpMkLst>
            <pc:docMk/>
            <pc:sldMk cId="524861586" sldId="273"/>
            <ac:cxnSpMk id="11" creationId="{177D92BF-4C71-430E-BC50-E7C994B8ADB9}"/>
          </ac:cxnSpMkLst>
        </pc:cxnChg>
        <pc:cxnChg chg="add mod">
          <ac:chgData name="Mansur He" userId="2cd3e99d6a3c3959" providerId="LiveId" clId="{16CB9BD3-0FD0-435F-BA63-C692E6031789}" dt="2017-11-18T01:35:33.553" v="8058" actId="1582"/>
          <ac:cxnSpMkLst>
            <pc:docMk/>
            <pc:sldMk cId="524861586" sldId="273"/>
            <ac:cxnSpMk id="12" creationId="{CD497724-3524-4B22-9061-88166F32A562}"/>
          </ac:cxnSpMkLst>
        </pc:cxnChg>
        <pc:cxnChg chg="add mod">
          <ac:chgData name="Mansur He" userId="2cd3e99d6a3c3959" providerId="LiveId" clId="{16CB9BD3-0FD0-435F-BA63-C692E6031789}" dt="2017-11-18T01:35:33.553" v="8058" actId="1582"/>
          <ac:cxnSpMkLst>
            <pc:docMk/>
            <pc:sldMk cId="524861586" sldId="273"/>
            <ac:cxnSpMk id="14" creationId="{3777FD68-AA4F-4B59-8D86-0F517A408C12}"/>
          </ac:cxnSpMkLst>
        </pc:cxnChg>
        <pc:cxnChg chg="add mod">
          <ac:chgData name="Mansur He" userId="2cd3e99d6a3c3959" providerId="LiveId" clId="{16CB9BD3-0FD0-435F-BA63-C692E6031789}" dt="2017-11-18T02:11:46.543" v="9269" actId="1582"/>
          <ac:cxnSpMkLst>
            <pc:docMk/>
            <pc:sldMk cId="524861586" sldId="273"/>
            <ac:cxnSpMk id="17" creationId="{D74FCBA6-B84B-4893-A601-A75ABECD5279}"/>
          </ac:cxnSpMkLst>
        </pc:cxnChg>
        <pc:cxnChg chg="add del mod">
          <ac:chgData name="Mansur He" userId="2cd3e99d6a3c3959" providerId="LiveId" clId="{16CB9BD3-0FD0-435F-BA63-C692E6031789}" dt="2017-11-18T01:28:37.406" v="8017" actId="11529"/>
          <ac:cxnSpMkLst>
            <pc:docMk/>
            <pc:sldMk cId="524861586" sldId="273"/>
            <ac:cxnSpMk id="23" creationId="{1268551B-F6D0-4C44-96E4-8FDA87408D52}"/>
          </ac:cxnSpMkLst>
        </pc:cxnChg>
        <pc:cxnChg chg="add mod">
          <ac:chgData name="Mansur He" userId="2cd3e99d6a3c3959" providerId="LiveId" clId="{16CB9BD3-0FD0-435F-BA63-C692E6031789}" dt="2017-11-18T01:45:29.788" v="8191" actId="164"/>
          <ac:cxnSpMkLst>
            <pc:docMk/>
            <pc:sldMk cId="524861586" sldId="273"/>
            <ac:cxnSpMk id="25" creationId="{B6F622F4-9004-461F-A2A3-ABEB26FC8DF2}"/>
          </ac:cxnSpMkLst>
        </pc:cxnChg>
        <pc:cxnChg chg="add mod">
          <ac:chgData name="Mansur He" userId="2cd3e99d6a3c3959" providerId="LiveId" clId="{16CB9BD3-0FD0-435F-BA63-C692E6031789}" dt="2017-11-18T01:45:29.788" v="8191" actId="164"/>
          <ac:cxnSpMkLst>
            <pc:docMk/>
            <pc:sldMk cId="524861586" sldId="273"/>
            <ac:cxnSpMk id="27" creationId="{1152159B-150C-462F-A189-83E87FAEDF25}"/>
          </ac:cxnSpMkLst>
        </pc:cxnChg>
        <pc:cxnChg chg="add mod">
          <ac:chgData name="Mansur He" userId="2cd3e99d6a3c3959" providerId="LiveId" clId="{16CB9BD3-0FD0-435F-BA63-C692E6031789}" dt="2017-11-18T03:12:28.451" v="10741" actId="14100"/>
          <ac:cxnSpMkLst>
            <pc:docMk/>
            <pc:sldMk cId="524861586" sldId="273"/>
            <ac:cxnSpMk id="31" creationId="{4F54FD57-33F1-4534-B3F7-E43A3ADEE382}"/>
          </ac:cxnSpMkLst>
        </pc:cxnChg>
        <pc:cxnChg chg="add mod">
          <ac:chgData name="Mansur He" userId="2cd3e99d6a3c3959" providerId="LiveId" clId="{16CB9BD3-0FD0-435F-BA63-C692E6031789}" dt="2017-11-18T01:45:29.788" v="8191" actId="164"/>
          <ac:cxnSpMkLst>
            <pc:docMk/>
            <pc:sldMk cId="524861586" sldId="273"/>
            <ac:cxnSpMk id="39" creationId="{A7B8DBF6-2F69-4492-948A-80F1E96655B1}"/>
          </ac:cxnSpMkLst>
        </pc:cxnChg>
        <pc:cxnChg chg="add mod">
          <ac:chgData name="Mansur He" userId="2cd3e99d6a3c3959" providerId="LiveId" clId="{16CB9BD3-0FD0-435F-BA63-C692E6031789}" dt="2017-11-18T01:45:29.788" v="8191" actId="164"/>
          <ac:cxnSpMkLst>
            <pc:docMk/>
            <pc:sldMk cId="524861586" sldId="273"/>
            <ac:cxnSpMk id="40" creationId="{86D9DDF7-E94E-4B39-83A0-80D6502CD5A4}"/>
          </ac:cxnSpMkLst>
        </pc:cxnChg>
        <pc:cxnChg chg="add mod">
          <ac:chgData name="Mansur He" userId="2cd3e99d6a3c3959" providerId="LiveId" clId="{16CB9BD3-0FD0-435F-BA63-C692E6031789}" dt="2017-11-18T01:45:29.788" v="8191" actId="164"/>
          <ac:cxnSpMkLst>
            <pc:docMk/>
            <pc:sldMk cId="524861586" sldId="273"/>
            <ac:cxnSpMk id="42" creationId="{DDB4D989-6455-47FB-B227-BF32C44AE4B3}"/>
          </ac:cxnSpMkLst>
        </pc:cxnChg>
        <pc:cxnChg chg="add mod">
          <ac:chgData name="Mansur He" userId="2cd3e99d6a3c3959" providerId="LiveId" clId="{16CB9BD3-0FD0-435F-BA63-C692E6031789}" dt="2017-11-18T01:45:29.788" v="8191" actId="164"/>
          <ac:cxnSpMkLst>
            <pc:docMk/>
            <pc:sldMk cId="524861586" sldId="273"/>
            <ac:cxnSpMk id="46" creationId="{6670ED17-1235-4E75-A623-D086E4A6F853}"/>
          </ac:cxnSpMkLst>
        </pc:cxnChg>
        <pc:cxnChg chg="add mod">
          <ac:chgData name="Mansur He" userId="2cd3e99d6a3c3959" providerId="LiveId" clId="{16CB9BD3-0FD0-435F-BA63-C692E6031789}" dt="2017-11-18T02:12:59.068" v="9317" actId="1076"/>
          <ac:cxnSpMkLst>
            <pc:docMk/>
            <pc:sldMk cId="524861586" sldId="273"/>
            <ac:cxnSpMk id="47" creationId="{0E7A8BFB-CB09-4AE4-85A4-7A5F7A6606E9}"/>
          </ac:cxnSpMkLst>
        </pc:cxnChg>
        <pc:cxnChg chg="add del">
          <ac:chgData name="Mansur He" userId="2cd3e99d6a3c3959" providerId="LiveId" clId="{16CB9BD3-0FD0-435F-BA63-C692E6031789}" dt="2017-11-18T01:38:30.854" v="8107" actId="1076"/>
          <ac:cxnSpMkLst>
            <pc:docMk/>
            <pc:sldMk cId="524861586" sldId="273"/>
            <ac:cxnSpMk id="48" creationId="{24BDB88C-B4C1-4F44-9D38-34C4F96FF202}"/>
          </ac:cxnSpMkLst>
        </pc:cxnChg>
        <pc:cxnChg chg="add mod">
          <ac:chgData name="Mansur He" userId="2cd3e99d6a3c3959" providerId="LiveId" clId="{16CB9BD3-0FD0-435F-BA63-C692E6031789}" dt="2017-11-18T01:45:29.788" v="8191" actId="164"/>
          <ac:cxnSpMkLst>
            <pc:docMk/>
            <pc:sldMk cId="524861586" sldId="273"/>
            <ac:cxnSpMk id="49" creationId="{A2438F01-B106-44FE-93E5-C532EC436961}"/>
          </ac:cxnSpMkLst>
        </pc:cxnChg>
        <pc:cxnChg chg="add mod">
          <ac:chgData name="Mansur He" userId="2cd3e99d6a3c3959" providerId="LiveId" clId="{16CB9BD3-0FD0-435F-BA63-C692E6031789}" dt="2017-11-18T03:12:23.029" v="10739" actId="1582"/>
          <ac:cxnSpMkLst>
            <pc:docMk/>
            <pc:sldMk cId="524861586" sldId="273"/>
            <ac:cxnSpMk id="54" creationId="{7B0783DE-2653-4661-BB61-A7CEE386F9D5}"/>
          </ac:cxnSpMkLst>
        </pc:cxnChg>
        <pc:cxnChg chg="add del mod">
          <ac:chgData name="Mansur He" userId="2cd3e99d6a3c3959" providerId="LiveId" clId="{16CB9BD3-0FD0-435F-BA63-C692E6031789}" dt="2017-11-18T01:39:15.873" v="8116" actId="11529"/>
          <ac:cxnSpMkLst>
            <pc:docMk/>
            <pc:sldMk cId="524861586" sldId="273"/>
            <ac:cxnSpMk id="54" creationId="{808BA4C5-5552-4D14-8C13-AC712AA000C8}"/>
          </ac:cxnSpMkLst>
        </pc:cxnChg>
        <pc:cxnChg chg="add del mod">
          <ac:chgData name="Mansur He" userId="2cd3e99d6a3c3959" providerId="LiveId" clId="{16CB9BD3-0FD0-435F-BA63-C692E6031789}" dt="2017-11-18T01:39:19.976" v="8118" actId="11529"/>
          <ac:cxnSpMkLst>
            <pc:docMk/>
            <pc:sldMk cId="524861586" sldId="273"/>
            <ac:cxnSpMk id="56" creationId="{3A54BF15-941B-4F08-981F-DD684590307E}"/>
          </ac:cxnSpMkLst>
        </pc:cxnChg>
        <pc:cxnChg chg="add mod">
          <ac:chgData name="Mansur He" userId="2cd3e99d6a3c3959" providerId="LiveId" clId="{16CB9BD3-0FD0-435F-BA63-C692E6031789}" dt="2017-11-18T01:45:29.788" v="8191" actId="164"/>
          <ac:cxnSpMkLst>
            <pc:docMk/>
            <pc:sldMk cId="524861586" sldId="273"/>
            <ac:cxnSpMk id="58" creationId="{B5D06320-7410-4DB6-910C-670D77AEDDB7}"/>
          </ac:cxnSpMkLst>
        </pc:cxnChg>
        <pc:cxnChg chg="add mod">
          <ac:chgData name="Mansur He" userId="2cd3e99d6a3c3959" providerId="LiveId" clId="{16CB9BD3-0FD0-435F-BA63-C692E6031789}" dt="2017-11-18T01:45:29.788" v="8191" actId="164"/>
          <ac:cxnSpMkLst>
            <pc:docMk/>
            <pc:sldMk cId="524861586" sldId="273"/>
            <ac:cxnSpMk id="60" creationId="{75BF04A5-52BD-4D87-A296-36B46C6281F8}"/>
          </ac:cxnSpMkLst>
        </pc:cxnChg>
        <pc:cxnChg chg="add del mod">
          <ac:chgData name="Mansur He" userId="2cd3e99d6a3c3959" providerId="LiveId" clId="{16CB9BD3-0FD0-435F-BA63-C692E6031789}" dt="2017-11-18T01:41:11.268" v="8138" actId="11529"/>
          <ac:cxnSpMkLst>
            <pc:docMk/>
            <pc:sldMk cId="524861586" sldId="273"/>
            <ac:cxnSpMk id="65" creationId="{42A1AFAC-6D2F-4790-ABF7-C17ECE463EC3}"/>
          </ac:cxnSpMkLst>
        </pc:cxnChg>
        <pc:cxnChg chg="add del mod">
          <ac:chgData name="Mansur He" userId="2cd3e99d6a3c3959" providerId="LiveId" clId="{16CB9BD3-0FD0-435F-BA63-C692E6031789}" dt="2017-11-18T01:41:51.646" v="8145" actId="478"/>
          <ac:cxnSpMkLst>
            <pc:docMk/>
            <pc:sldMk cId="524861586" sldId="273"/>
            <ac:cxnSpMk id="67" creationId="{E05A0C2C-97E8-4A5F-A1CD-A0BF93D785DF}"/>
          </ac:cxnSpMkLst>
        </pc:cxnChg>
        <pc:cxnChg chg="add del mod">
          <ac:chgData name="Mansur He" userId="2cd3e99d6a3c3959" providerId="LiveId" clId="{16CB9BD3-0FD0-435F-BA63-C692E6031789}" dt="2017-11-18T03:12:35.509" v="10743" actId="478"/>
          <ac:cxnSpMkLst>
            <pc:docMk/>
            <pc:sldMk cId="524861586" sldId="273"/>
            <ac:cxnSpMk id="69" creationId="{41290798-F69F-45AE-81F8-5730C70BADF8}"/>
          </ac:cxnSpMkLst>
        </pc:cxnChg>
        <pc:cxnChg chg="add mod">
          <ac:chgData name="Mansur He" userId="2cd3e99d6a3c3959" providerId="LiveId" clId="{16CB9BD3-0FD0-435F-BA63-C692E6031789}" dt="2017-11-18T03:12:23.029" v="10739" actId="1582"/>
          <ac:cxnSpMkLst>
            <pc:docMk/>
            <pc:sldMk cId="524861586" sldId="273"/>
            <ac:cxnSpMk id="78" creationId="{6EFD4F99-0DD2-4614-A442-408D934E1B56}"/>
          </ac:cxnSpMkLst>
        </pc:cxnChg>
      </pc:sldChg>
      <pc:sldMasterChg chg="setBg modSldLayout">
        <pc:chgData name="Mansur He" userId="2cd3e99d6a3c3959" providerId="LiveId" clId="{16CB9BD3-0FD0-435F-BA63-C692E6031789}" dt="2017-11-15T19:22:35.187" v="1582" actId="20577"/>
        <pc:sldMasterMkLst>
          <pc:docMk/>
          <pc:sldMasterMk cId="1150089533" sldId="2147483923"/>
        </pc:sldMasterMkLst>
        <pc:sldLayoutChg chg="setBg">
          <pc:chgData name="Mansur He" userId="2cd3e99d6a3c3959" providerId="LiveId" clId="{16CB9BD3-0FD0-435F-BA63-C692E6031789}" dt="2017-11-15T19:22:35.187" v="1582" actId="20577"/>
          <pc:sldLayoutMkLst>
            <pc:docMk/>
            <pc:sldMasterMk cId="1150089533" sldId="2147483923"/>
            <pc:sldLayoutMk cId="1470253142" sldId="2147483924"/>
          </pc:sldLayoutMkLst>
        </pc:sldLayoutChg>
        <pc:sldLayoutChg chg="setBg">
          <pc:chgData name="Mansur He" userId="2cd3e99d6a3c3959" providerId="LiveId" clId="{16CB9BD3-0FD0-435F-BA63-C692E6031789}" dt="2017-11-15T19:22:35.187" v="1582" actId="20577"/>
          <pc:sldLayoutMkLst>
            <pc:docMk/>
            <pc:sldMasterMk cId="1150089533" sldId="2147483923"/>
            <pc:sldLayoutMk cId="3666017602" sldId="2147483925"/>
          </pc:sldLayoutMkLst>
        </pc:sldLayoutChg>
        <pc:sldLayoutChg chg="setBg">
          <pc:chgData name="Mansur He" userId="2cd3e99d6a3c3959" providerId="LiveId" clId="{16CB9BD3-0FD0-435F-BA63-C692E6031789}" dt="2017-11-15T19:22:35.187" v="1582" actId="20577"/>
          <pc:sldLayoutMkLst>
            <pc:docMk/>
            <pc:sldMasterMk cId="1150089533" sldId="2147483923"/>
            <pc:sldLayoutMk cId="1761760546" sldId="2147483926"/>
          </pc:sldLayoutMkLst>
        </pc:sldLayoutChg>
        <pc:sldLayoutChg chg="setBg">
          <pc:chgData name="Mansur He" userId="2cd3e99d6a3c3959" providerId="LiveId" clId="{16CB9BD3-0FD0-435F-BA63-C692E6031789}" dt="2017-11-15T19:22:35.187" v="1582" actId="20577"/>
          <pc:sldLayoutMkLst>
            <pc:docMk/>
            <pc:sldMasterMk cId="1150089533" sldId="2147483923"/>
            <pc:sldLayoutMk cId="511291665" sldId="2147483927"/>
          </pc:sldLayoutMkLst>
        </pc:sldLayoutChg>
        <pc:sldLayoutChg chg="setBg">
          <pc:chgData name="Mansur He" userId="2cd3e99d6a3c3959" providerId="LiveId" clId="{16CB9BD3-0FD0-435F-BA63-C692E6031789}" dt="2017-11-15T19:22:35.187" v="1582" actId="20577"/>
          <pc:sldLayoutMkLst>
            <pc:docMk/>
            <pc:sldMasterMk cId="1150089533" sldId="2147483923"/>
            <pc:sldLayoutMk cId="2214827262" sldId="2147483928"/>
          </pc:sldLayoutMkLst>
        </pc:sldLayoutChg>
        <pc:sldLayoutChg chg="setBg">
          <pc:chgData name="Mansur He" userId="2cd3e99d6a3c3959" providerId="LiveId" clId="{16CB9BD3-0FD0-435F-BA63-C692E6031789}" dt="2017-11-15T19:22:35.187" v="1582" actId="20577"/>
          <pc:sldLayoutMkLst>
            <pc:docMk/>
            <pc:sldMasterMk cId="1150089533" sldId="2147483923"/>
            <pc:sldLayoutMk cId="3878126061" sldId="2147483929"/>
          </pc:sldLayoutMkLst>
        </pc:sldLayoutChg>
        <pc:sldLayoutChg chg="setBg">
          <pc:chgData name="Mansur He" userId="2cd3e99d6a3c3959" providerId="LiveId" clId="{16CB9BD3-0FD0-435F-BA63-C692E6031789}" dt="2017-11-15T19:22:35.187" v="1582" actId="20577"/>
          <pc:sldLayoutMkLst>
            <pc:docMk/>
            <pc:sldMasterMk cId="1150089533" sldId="2147483923"/>
            <pc:sldLayoutMk cId="788093854" sldId="2147483930"/>
          </pc:sldLayoutMkLst>
        </pc:sldLayoutChg>
        <pc:sldLayoutChg chg="setBg">
          <pc:chgData name="Mansur He" userId="2cd3e99d6a3c3959" providerId="LiveId" clId="{16CB9BD3-0FD0-435F-BA63-C692E6031789}" dt="2017-11-15T19:22:35.187" v="1582" actId="20577"/>
          <pc:sldLayoutMkLst>
            <pc:docMk/>
            <pc:sldMasterMk cId="1150089533" sldId="2147483923"/>
            <pc:sldLayoutMk cId="1666322605" sldId="2147483931"/>
          </pc:sldLayoutMkLst>
        </pc:sldLayoutChg>
        <pc:sldLayoutChg chg="setBg">
          <pc:chgData name="Mansur He" userId="2cd3e99d6a3c3959" providerId="LiveId" clId="{16CB9BD3-0FD0-435F-BA63-C692E6031789}" dt="2017-11-15T19:22:35.187" v="1582" actId="20577"/>
          <pc:sldLayoutMkLst>
            <pc:docMk/>
            <pc:sldMasterMk cId="1150089533" sldId="2147483923"/>
            <pc:sldLayoutMk cId="620821994" sldId="2147483932"/>
          </pc:sldLayoutMkLst>
        </pc:sldLayoutChg>
        <pc:sldLayoutChg chg="setBg">
          <pc:chgData name="Mansur He" userId="2cd3e99d6a3c3959" providerId="LiveId" clId="{16CB9BD3-0FD0-435F-BA63-C692E6031789}" dt="2017-11-15T19:22:35.187" v="1582" actId="20577"/>
          <pc:sldLayoutMkLst>
            <pc:docMk/>
            <pc:sldMasterMk cId="1150089533" sldId="2147483923"/>
            <pc:sldLayoutMk cId="30563872" sldId="2147483933"/>
          </pc:sldLayoutMkLst>
        </pc:sldLayoutChg>
        <pc:sldLayoutChg chg="setBg">
          <pc:chgData name="Mansur He" userId="2cd3e99d6a3c3959" providerId="LiveId" clId="{16CB9BD3-0FD0-435F-BA63-C692E6031789}" dt="2017-11-15T19:22:35.187" v="1582" actId="20577"/>
          <pc:sldLayoutMkLst>
            <pc:docMk/>
            <pc:sldMasterMk cId="1150089533" sldId="2147483923"/>
            <pc:sldLayoutMk cId="770030270" sldId="2147483934"/>
          </pc:sldLayoutMkLst>
        </pc:sldLayoutChg>
      </pc:sldMasterChg>
      <pc:sldMasterChg chg="setBg">
        <pc:chgData name="Mansur He" userId="2cd3e99d6a3c3959" providerId="LiveId" clId="{16CB9BD3-0FD0-435F-BA63-C692E6031789}" dt="2017-11-17T08:56:26.822" v="3707" actId="2696"/>
        <pc:sldMasterMkLst>
          <pc:docMk/>
          <pc:sldMasterMk cId="1153121809" sldId="2147484007"/>
        </pc:sldMasterMkLst>
      </pc:sldMaster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11-17T12:04:40.264"/>
    </inkml:context>
    <inkml:brush xml:id="br0">
      <inkml:brushProperty name="width" value="0.28" units="cm"/>
      <inkml:brushProperty name="height" value="0.28" units="cm"/>
      <inkml:brushProperty name="color" value="#E71224"/>
    </inkml:brush>
    <inkml:brush xml:id="br1">
      <inkml:brushProperty name="width" value="0.28" units="cm"/>
      <inkml:brushProperty name="height" value="0.28" units="cm"/>
      <inkml:brushProperty name="color" value="#66CC00"/>
    </inkml:brush>
    <inkml:brush xml:id="br2">
      <inkml:brushProperty name="width" value="0.28" units="cm"/>
      <inkml:brushProperty name="height" value="0.28" units="cm"/>
      <inkml:brushProperty name="color" value="#004F8B"/>
    </inkml:brush>
  </inkml:definitions>
  <inkml:trace contextRef="#ctx0" brushRef="#br0">2589 0 2688,'0'0'0,"0"0"640,0 0 0,0 0-384,0 0 128,-25 0 128,1 0 0,-25 0 1280,0 0 128,0 25-1792,-24-25 128,0 24 384,24 0 0,-24 1-512,-1 24 128,1 0 128,0-1 128,-25 1-128,0 25 128,1-1-384,-1 25 0,0-25-128,1 25 128,23 24 128,-23 0 0,23 0-128,-23 0 0,23 25 0,1-25 128,24 24-256,0-24 0,1 25 768,-1-25 0,24 25-896,-24-25 0,25 0 384,0 24-1,-1-48-382,25 24 127,0-24 0,0-25 0,0 1-128,0-1 128,25 0 128,-25-48 127,0-1-510,0 0 127,0-24 0,0 0 128,0 25 128,0-25 0,0 0-256,0 0 0,24 24 511,-24-24 1,0 0-512,0 0 128,0 0 128,0 0 128,0 0-384,0 0 0,0 0-128,0 0 128,0 0 128,0 0 0,0 0 0,0 0 0,0 0-1535,0 0-1,0 0-1920,0-24 0,0 24-128</inkml:trace>
  <inkml:trace contextRef="#ctx0" brushRef="#br0" timeOffset="868.9457">171 2614 4864,'0'0'0,"0"0"256,0 0 0,0 0 768,0 0 128,0 0-768,0 0 128,-24 0-256,24 24 128,0 25-256,24 24 128,1 25 256,-1-25 128,1 49-512,-1 1 128,25 23 0,0-24 0,0 0-128,0-48 0,-25-1 0,1-24 0,-25-25-128,24 1 0,-24-1 256,0-24 0,0 0-256,0 0 0,0 0 0,0 0 128,0 0-128,0 0 128,0-24-128,0 24 0,0-25 0,-24 1 0,24-1-256,0 1 0,-25 0 0,25-1 0,0 25-640,0-24 0,0-1-1536,0 25 128,0-24-640</inkml:trace>
  <inkml:trace contextRef="#ctx0" brushRef="#br0" timeOffset="2286.8149">0 2638 4992,'25'0'0,"24"25"128,-49-25 0,0 0 640,0 0 128,0 0 0,0 24 128,24-24-640,1 0 128,-1 25-128,0-25 0,25 0-256,0 0 128,0 0-256,0 0 0,24 0 0,-24 0 0,0 0 0,0-25 0,0 25 0,-25 0 0,25-24 128,-25 24 128,1 0-384,-1-25 128,1 25 0,-1 0 0,-24 0 128,0 0 0,24 0-128,-24 0 0,0 0 0,0 0 0,0 0 0,0 0 128,0 0-128,0 0 0,0 0-128,0 0 128,25 0 0,-25 0 128,0 0-128,0 0 0,0 0 0,0 0 128,0 0-128,0 0 0,0 0 0,0 0 0,0 0-128,0 0 128,24 0 0,-24 0 0,0 0 0,0 0 128,25 0-128,-25 0 0,0 0 0,0 0 0,0 0 0,0 0 128,0 0-128,0 0 0,0 0 0,0 0 128,0 0-128,0 0 0,0 0-128,0 25 128,-25-25 0,1 24 128,-1 25-128,1 0 0,0 0 128,-1 24 0,1 0 0,-1 25 128,1 24-256,-1 0 128,1 49-128,0-49 0,-1 0 0,25-24 0,0-25 128,0-24 0,0-49-128,0 25 128,0-25-128,0 0 0,25-25 0,-25-24 128,0 25-512,24-1 0,-24-23-3328,0-1 0,0 0 1280</inkml:trace>
  <inkml:trace contextRef="#ctx0" brushRef="#br0" timeOffset="3603.6092">490 2907 1792,'-25'0'0,"-24"0"128,25 0 128,-1 0 128,1-24 0,-1 24 256,25 0 0,25-25-128,-25 25 0,24-24 128,1 24 0,-1-25-384,1 1 128,-1-1-256,1 1 0,24 0 0,-25 24 0,1-25 0,-1 25 0,1-24 0,-25 24 128,24 0-128,-24 0 0,25 0 0,-25 0 128,0 0-128,0 0 0,0 0 0,0 0 128,-25 24-128,25-24 0,0 25 0,0-25 128,-24 24-128,24-24 0,0 24-128,-25 1 128,25-1-128,-24 1 128,-1-25 256,25 49 0,-24-25-384,24 0 0,-25 25 0,1-24 0,24 24 128,0-25 0,0-24 0,0 24 0,0-24-128,0 0 128,24 0 0,1-24 128,-25-25-256,24 25 0,1-1 0,-1-24 0,-24 25 0,25 0 0,-25-1 0,0 1 0,0 24 0,0-25 0,0 25 0,0 0 0,0 25 0,0-1 128,-25 25-128,25 0 0,-24 24 0,24 0 0,-25 1 0,1-1 0,24 0 0,-25 1 0,25-1 0,0 0 0,0-24 0,-24 0 0,24 0 0,0-25 0,0 0 0,0-24 0,0 0 0,0 0 0,24 0 0,-24-24 0,25 24 0,-25-24 128,0 24-128,0 0 0,0-25 0,0 25 128,0 0-128,0 0 0,0-24 0,0-1 0,0 25 0,0-24 0,0-1 0,0 1 0,0 0 0,0 24 0,0-25-256,0 1 128,0 24-128,0-25 128,0 1 128,0 0 0,0-1 0,0 1 0,0-1-128,0 25 128,0 0 0,0 0 0,0 0 0,0 25 0,0-1 0,0 25 0,24 0-128,-24 24 128,0-24 0,25 24 0,-25-24-256,0-25 0,0 25-1664,0-49 128,0 25-3072</inkml:trace>
  <inkml:trace contextRef="#ctx0" brushRef="#br0" timeOffset="23114.1964">452 4531 1024,'0'0'0,"92"0"1536,-92 0 0,-61 0-896,30 0 128,1 0 512,-1 31 0,31-31-1024,0 0 128,0 30 256,31-30 128,-1 0-512,31-30 128,31 30-384,-31-31 0,30 0 0,1 1 0,0-1 0,30 1 128,-31-1 0,1 31 128,-31-30-128,0-1 0,0 31-256,0-30 128,-30 30 0,-31-31 0,30 31-128,-30 0 128,0-30-1280,0 30 128,0 30 128,-30-30 0,30 0-3328</inkml:trace>
  <inkml:trace contextRef="#ctx0" brushRef="#br0" timeOffset="23899.0334">972 4427 128,'0'0'0,"30"-31"0,-30 31 0,0 0 896,0 0-640,0 0-128,0 0 128,0 0 128,0 0 0,0 31 128,0-31 0,0 0 512,0 0 0,0 0-1024,0 0 128,0 30 128,0-30 128,0 31-256,0 0 128,0 30 128,0 0 0,31 0-256,-31 0 0,30 30 0,1-30 128,-1 0 128,-30 1 0,31-1-384,-31-31 128,0 31 0,0-30 128,0 30-128,0-31 128,-31-30 256,1 31 128,-1-1-384,-30-30 128,31 31 0,-1-31 0,1 0-384,-31 0 128,30 0 0,1 0 0,30 0-128,-31 0 0,31-31-128,0 31 0,0-30-1792,0-1 128,31 1-3840</inkml:trace>
  <inkml:trace contextRef="#ctx0" brushRef="#br1" timeOffset="31291.5942">3639 147 3712,'-24'25'0,"24"-25"0,0 0 128,-25 0 128,25 0 0,0-25 1280,-24 25 0,24-24-1536,-24 24 128,-1 0 256,-24 0 128,25 0-128,-25 0 0,25 0-128,-25 0 0,0 24 128,0 1 0,-24-25-256,0 24 0,-1 0 384,-23 1 0,23 24-384,1 0 0,-25-1 128,1 26 0,-26-1 0,26 0 0,-1 0-256,25 1 128,0-1-128,-1 0 128,25 25-128,1-25 128,-1 1-128,0-1 128,24 0-128,-23-24 128,23 0-128,1 24 128,-1 0-128,1-24 128,-25 0 128,49 0 0,-24 0-256,-1-25 0,25 25 0,-24-25 0,24 1 128,0-1 128,0 1-256,0-25 0,0 24 0,0-24 0,0 0 0,0 0 128,0 25-128,0-25 128,0 0-128,0 0 128,0 0-256,0 0 0,0 0-1792,0 0 0,0 0-5504</inkml:trace>
  <inkml:trace contextRef="#ctx0" brushRef="#br1" timeOffset="31907.3334">1380 1637 896,'31'0'0,"-1"30"384,-30-30 0,0 0 512,0 0 128,0-30-512,0 30 0,0 0 384,0 0 0,0 0-256,0 0 128,0 0-640,0 30 0,-30 1 640,30-1 0,0 31-768,0 0 128,-31 31 0,31 0 0,0-1 128,-30-30 128,-1 31-384,31-1 0,0-30 128,31 0 0,-31 1-128,0-32 128,30 1-128,-30-31 128,0 30-512,0-30 0,0 0-2688,0-30 128,0-1 896</inkml:trace>
  <inkml:trace contextRef="#ctx0" brushRef="#br1" timeOffset="36812.1525">1350 1588 2560,'0'30'0,"30"1"128,-30-31 128,0 0 768,0 0 0,0 30-640,0 1 0,0-1 0,-30 31 128,30 0 128,0 31 0,0-31 0,0 31 0,-31-1-640,62-30 0,-31 31 128,0-1 0,30 1-128,-30-31 0,0 0 0,31 0 128,-31-30-128,0 30 128,0-31-128,0-30 128,0 31 128,0-31 0,0 0-256,0 0 0,0 0 0,0 0 0,0 0 128,0 0 128,0 0-128,0-31 0,0 1 0,0 30 0,-31-31-128,31 1 0,0-1 0,0 31 0,0-30 0,0-1 0,0 1 128,0-1 0,-30 1-256,30-1 128,0 0 0,0-30 0,0 31-128,0-31 128,0 0 0,0 30 0,30-30 0,-30 31 0,0-1 0,0 1 128,0-1-128,31-30 0,-31 30 0,0 1 0,0 30 0,0-31 0,0 1 0,0 30 0,0-31-128,0 1 128,0 30 0,0-31 0,30 31 0,-30 0 0,0 0 0,0 0 128,0 0-128,0 0 0,0 0 0,0 0 128,0 0-128,0 0 0,0 0-128,0 0 128,0 0 0,0 0 0,0 0 0,0 0 0,0 0 0,0 0 0,0 0-128,0 0 128,31 0-128,-1 0 128,1 0 0,-1 0 0,1 0 0,-1 0 128,1 0-256,30 31 128,-30-31 0,-1 0 0,31 0 0,-30 0 0,-31 0 0,30 0 0,1 0 0,-31 0 0,0 0 0,0 0 128,0 0-128,0 0 0,0 0 0,0 0 0,0 0 0,0 0 0,0 0 0,0 0 128,-31 0-128,31 0 0,0 0 0,-30 30 128,-1-30-256,1 31 128,30-1-128,-31-30 128,31 31 0,-30-1 0,30 1 0,-31 0 0,-30-1 0,30 31 0,1 0 128,30 0 0,-31 0-128,1-30 0,-1 30 0,31 0 0,-30-31 128,30 1 0,-31 0-128,31-31 0,0 30 0,0 1 128,-30-31-128,30 0 0,0 30 128,0-30 0,0 0-128,0 0 0,0 0 0,0 0 128,0 0-256,0 0 0,0 0 128,0 0 0,0 0 0,0 0 0,0 0 0,0 0 0,0 0 0,0 0 128,0 0-128,0 0 0,0 0 0,0 0 0,0 0-128,0 0 128,0 0 0,0 0 0,0 0 0,0 0 128,0 0-128,0 0 0,0 31 0,0-31 0,0 0-2688,0 0 0,0 0-1280</inkml:trace>
  <inkml:trace contextRef="#ctx0" brushRef="#br1" timeOffset="38876.9896">2199 2351 2688,'0'0'0,"61"61"128,-61-61 128,0-30 128,0 30 128,-31 0-512,31 0 128,0-31 0,0 31 128,-30 0-128,30 0 128,0 0 128,0 0 0,0 0-128,0 0 0,0 0-256,0 0 0,0 0 0,0 0 128,0 0 256,0 0 0,0 0-256,0 0 128,0 0-128,0 0 128,0 0-256,0 0 0,0 0 384,0 0 0,0-31-384,0 31 0,-31 0 128,31 0 0,0 0 0,0 0 0,0 31 128,0 0 0,0 30-256,0 0 128,-30 30 256,30 1 128,0-1-512,-31 1 0,31 0 0,0-1 128,0-60-128,0 30 128,0-31 0,0-30 128,0 31-384,0-31 128,0 0-128,0 0 128,0-31-768,0 1 0,0-1-1152,0-30 0,0 31 896,0-31 0,-30 0 640,30-1 0,0 32-1152</inkml:trace>
  <inkml:trace contextRef="#ctx0" brushRef="#br1" timeOffset="39478.2887">2027 2504 1152,'0'31'0,"31"-1"0,-31-30 0,0 0 128,0 0 128,0-30 768,0-1 0,31 1-384,-31 30 0,0-31-512,0 1 0,30 30 0,-30-31 0,31 0 128,30 31 0,-31-30-128,31-1 128,0 1-128,0 30 128,0-31-256,-30 31 0,30 0 256,-30-30 0,-1 60-256,1-30 0,-1 31 0,1-31 0,-1 30 0,-30 1 0,0-1 128,-30 1 128,30 30-256,-31-30 0,-30-1 0,0 31 0,0-61 0,-31 31 128,31-1-128,0-30 0,31 31-128,-1-31 128,1 0-128,30 0 0,0 0 128,30 0 0,31 0 0,0 0 0,0 0 0,0 0 0,0 0-128,1 0 0,-32 30 256,31-30 128,-30 31-256,-1-1 0,-30 1 0,0-1 128,0 31-128,-30-30 0,-31 30 256,30-30 0,-30-1 384,0 1 128,0-1-128,0 1 0,0-1-640,0 1 0,30-1 128,1-30 128,30 0-384,-31 31 128,31-31-3584,31-31 0,-1 31 2048</inkml:trace>
  <inkml:trace contextRef="#ctx0" brushRef="#br2" timeOffset="45834.8187">5032 514 3584,'0'0'0,"-25"-25"384,25 25 128,0 0-128,0 0 128,-24-24 384,24 24 0,0 0-384,0 0 0,0-25-128,0 25 128,-25-24-128,1 24 0,0-25 512,-1 25 128,1 0-896,-25-24 128,24 24 0,-48 0 0,24 0-128,0 0 128,1-25 384,-26 50 128,-23-25-768,23 0 128,1 24-128,-25 1 0,1-1 768,-25 1 0,-25 24-257,25-1 1,-25 1-512,50 0 0,-1 0 0,0 24 128,25 1-384,-25-26 128,25 1 256,24 0 0,0 24-128,25-24 0,0-24 384,-1 24 128,25-25-512,-24 1 0,24-25 0,-25 24 128,25-24-512,0 0 0,0 24 768,0-24 128,0 0-384,0 0 128,0 0-256,0 0 0,25 0 0,-25 0 0,0-24-128,24 0 0,-24 24-1536,0-25 129,25 25-1921,-25-24 0,0 24 128,24-25 128,-24 25 3072</inkml:trace>
  <inkml:trace contextRef="#ctx0" brushRef="#br2" timeOffset="46935.439">2718 1014 3712,'0'0'0,"30"0"384,-30 0 0,0 0 384,0 0 0,0 0 0,0-31 128,0 31-512,0 0 0,0-30-128,-30 60 0,30 1 384,0 30 128,0-31-768,-31 32 128,31 29 0,-30-30 128,-1 0-128,31-30 0,-30 30 128,-1 0 0,31-31 0,0 31 0,0-30-128,0 0 128,0-31-256,0 0 128,0 0-128,0 0 128,0 0-128,0 0 128,0-31-128,31 0 128,-1 1-128,-30-1 128,31 1-128,30-1 128,0-30-128,0 31 0,0-1 0,31-30 128,-1 31-128,-30-1 0,31 1 0,-31-1 128,30 1-128,-60-1 0,30 0 0,-30 31 0,-1-30 0,-30 30 0,31 0 0,-31 0 0,0 0 0,0 0 128,0 0-128,0 0 128,0 0-128,0 0 0,0 0 0,-31 0 0,31 0 0,-30 0 0,30 0 0,-31 0 0,31 0 0,-31-31 128,1 31-128,-1-30 128,1 30 0,-1 0 0,-30 0-128,31-31 0,-1 31 0,-30 0 0,31-30 0,-31 30 128,30 0 0,1 0 128,-32 0-128,32 0 0,30 0-128,-31 0 0,31 0 0,0 0 128,-30 0-128,30 0 128,0 0-256,0 0 128,0 0 0,0 0 0,0 0 0,0 0 0,0 0 0,0 0 0,0 0 0,0 0 0,0 0 0,0 0 0,0 0 0,0 0 0,0 0 0,0 0 128,0 0-128,0 0 0,0 0 0,0 0 128,0 0-128,0 0 0,0 0-512,0 0 128,0 0-5632,0 0 0,0 0 6016</inkml:trace>
  <inkml:trace contextRef="#ctx0" brushRef="#br2" timeOffset="47851.6558">2834 1277 2048,'30'-31'0,"1"31"256,-31-30 128,0 30 0,31 0 128,-1-31 0,31 1 128,0 30 0,0-31 0,-30 0-256,30 1 128,0 30-512,-31-31 0,1 1-384,-1 30 128,1 0-3968</inkml:trace>
  <inkml:trace contextRef="#ctx0" brushRef="#br2" timeOffset="49968.4493">4421 807 2176,'0'30'0,"31"1"640,-31-31 0,0 0 384,0 0 128,-31 0-1024,31 30 128,0 31 1408,0 0 128,0 0-1280,0 31 0,31 0-384,-31-1 0,0 1 256,30-31 0,-30 30-128,0-30 0,0 1-128,0-32 128,0 1-256,0-31 0,31 0-2304,-62-31 0,31 31-2560</inkml:trace>
  <inkml:trace contextRef="#ctx0" brushRef="#br2" timeOffset="50453.0663">4970 861 3968,'0'0'0,"0"30"640,0-30 0,0-30-256,31 30 0,-31-31 0,0 31 0,0 31 1024,-31-1 0,-30 1-1280,31 30 0,-1-31 384,-30 1 128,0 30-256,0-31 128,31 1-384,-1 0 0,0-1 0,1-30 0,30 31-128,0-31 128,30 0-128,1 0 0,0 0 0,-1 0 128,1 0-128,-1 0 0,1 30 0,-1 1 128,1-1 0,-1 31 0,-30-30-128,0-1 128,31 1-128,-1-1 128,1 1-128,-1-1 0,31-30 0,-30 0 128,-1-30-256,1 30 0,0 0-2432,-1-31 128,-30 1-2688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40.png>
</file>

<file path=ppt/media/image35.png>
</file>

<file path=ppt/media/image350.png>
</file>

<file path=ppt/media/image36.png>
</file>

<file path=ppt/media/image36.svg>
</file>

<file path=ppt/media/image360.png>
</file>

<file path=ppt/media/image37.png>
</file>

<file path=ppt/media/image370.png>
</file>

<file path=ppt/media/image38.png>
</file>

<file path=ppt/media/image380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30.png>
</file>

<file path=ppt/media/image44.png>
</file>

<file path=ppt/media/image45.png>
</file>

<file path=ppt/media/image46.png>
</file>

<file path=ppt/media/image47.png>
</file>

<file path=ppt/media/image470.png>
</file>

<file path=ppt/media/image48.png>
</file>

<file path=ppt/media/image49.png>
</file>

<file path=ppt/media/image490.png>
</file>

<file path=ppt/media/image5.png>
</file>

<file path=ppt/media/image50.png>
</file>

<file path=ppt/media/image500.png>
</file>

<file path=ppt/media/image51.png>
</file>

<file path=ppt/media/image510.png>
</file>

<file path=ppt/media/image52.png>
</file>

<file path=ppt/media/image520.png>
</file>

<file path=ppt/media/image53.png>
</file>

<file path=ppt/media/image530.png>
</file>

<file path=ppt/media/image54.png>
</file>

<file path=ppt/media/image55.png>
</file>

<file path=ppt/media/image550.png>
</file>

<file path=ppt/media/image56.png>
</file>

<file path=ppt/media/image560.png>
</file>

<file path=ppt/media/image57.png>
</file>

<file path=ppt/media/image570.png>
</file>

<file path=ppt/media/image571.png>
</file>

<file path=ppt/media/image58.png>
</file>

<file path=ppt/media/image580.png>
</file>

<file path=ppt/media/image59.png>
</file>

<file path=ppt/media/image590.png>
</file>

<file path=ppt/media/image6.png>
</file>

<file path=ppt/media/image60.png>
</file>

<file path=ppt/media/image60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80.png>
</file>

<file path=ppt/media/image69.png>
</file>

<file path=ppt/media/image690.png>
</file>

<file path=ppt/media/image7.png>
</file>

<file path=ppt/media/image70.png>
</file>

<file path=ppt/media/image700.png>
</file>

<file path=ppt/media/image71.png>
</file>

<file path=ppt/media/image710.png>
</file>

<file path=ppt/media/image72.png>
</file>

<file path=ppt/media/image73.png>
</file>

<file path=ppt/media/image74.png>
</file>

<file path=ppt/media/image740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svg>
</file>

<file path=ppt/media/image84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media/model3d6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8562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7091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98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7549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7514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5292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4301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590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1603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8192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45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EB3096-FC29-47A4-99F1-5746391635D3}" type="datetimeFigureOut">
              <a:rPr lang="en-CA" smtClean="0"/>
              <a:t>2017-11-17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5FB94-8466-4442-9113-D4C56E0615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3121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  <p:sldLayoutId id="2147484009" r:id="rId2"/>
    <p:sldLayoutId id="2147484010" r:id="rId3"/>
    <p:sldLayoutId id="2147484011" r:id="rId4"/>
    <p:sldLayoutId id="2147484012" r:id="rId5"/>
    <p:sldLayoutId id="2147484013" r:id="rId6"/>
    <p:sldLayoutId id="2147484014" r:id="rId7"/>
    <p:sldLayoutId id="2147484015" r:id="rId8"/>
    <p:sldLayoutId id="2147484016" r:id="rId9"/>
    <p:sldLayoutId id="2147484017" r:id="rId10"/>
    <p:sldLayoutId id="214748401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0.png"/><Relationship Id="rId3" Type="http://schemas.openxmlformats.org/officeDocument/2006/relationships/image" Target="../media/image680.png"/><Relationship Id="rId7" Type="http://schemas.openxmlformats.org/officeDocument/2006/relationships/image" Target="../media/image8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microsoft.com/office/2017/06/relationships/model3d" Target="../media/model3d6.glb"/><Relationship Id="rId5" Type="http://schemas.openxmlformats.org/officeDocument/2006/relationships/image" Target="../media/image700.png"/><Relationship Id="rId10" Type="http://schemas.openxmlformats.org/officeDocument/2006/relationships/image" Target="../media/image83.svg"/><Relationship Id="rId4" Type="http://schemas.openxmlformats.org/officeDocument/2006/relationships/image" Target="../media/image690.png"/><Relationship Id="rId9" Type="http://schemas.openxmlformats.org/officeDocument/2006/relationships/image" Target="../media/image82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image" Target="../media/image36.png"/><Relationship Id="rId2" Type="http://schemas.openxmlformats.org/officeDocument/2006/relationships/image" Target="../media/image740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5" Type="http://schemas.openxmlformats.org/officeDocument/2006/relationships/image" Target="../media/image84.png"/><Relationship Id="rId4" Type="http://schemas.openxmlformats.org/officeDocument/2006/relationships/image" Target="../media/image3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image" Target="../media/image2.png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0.png"/><Relationship Id="rId11" Type="http://schemas.openxmlformats.org/officeDocument/2006/relationships/image" Target="../media/image8.png"/><Relationship Id="rId5" Type="http://schemas.openxmlformats.org/officeDocument/2006/relationships/image" Target="../media/image30.png"/><Relationship Id="rId15" Type="http://schemas.openxmlformats.org/officeDocument/2006/relationships/image" Target="../media/image13.pn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4" Type="http://schemas.openxmlformats.org/officeDocument/2006/relationships/image" Target="../media/image20.png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2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7.png"/><Relationship Id="rId5" Type="http://schemas.openxmlformats.org/officeDocument/2006/relationships/image" Target="../media/image19.png"/><Relationship Id="rId10" Type="http://schemas.openxmlformats.org/officeDocument/2006/relationships/image" Target="../media/image23.svg"/><Relationship Id="rId4" Type="http://schemas.openxmlformats.org/officeDocument/2006/relationships/image" Target="../media/image18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9.png"/><Relationship Id="rId18" Type="http://schemas.openxmlformats.org/officeDocument/2006/relationships/image" Target="../media/image44.png"/><Relationship Id="rId3" Type="http://schemas.openxmlformats.org/officeDocument/2006/relationships/image" Target="../media/image29.png"/><Relationship Id="rId21" Type="http://schemas.openxmlformats.org/officeDocument/2006/relationships/image" Target="../media/image47.pn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17" Type="http://schemas.openxmlformats.org/officeDocument/2006/relationships/image" Target="../media/image43.png"/><Relationship Id="rId2" Type="http://schemas.microsoft.com/office/2017/06/relationships/model3d" Target="../media/model3d1.glb"/><Relationship Id="rId16" Type="http://schemas.openxmlformats.org/officeDocument/2006/relationships/image" Target="../media/image42.png"/><Relationship Id="rId20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5" Type="http://schemas.openxmlformats.org/officeDocument/2006/relationships/image" Target="../media/image41.png"/><Relationship Id="rId10" Type="http://schemas.openxmlformats.org/officeDocument/2006/relationships/image" Target="../media/image36.svg"/><Relationship Id="rId19" Type="http://schemas.openxmlformats.org/officeDocument/2006/relationships/image" Target="../media/image45.png"/><Relationship Id="rId4" Type="http://schemas.openxmlformats.org/officeDocument/2006/relationships/image" Target="../media/image29.png"/><Relationship Id="rId9" Type="http://schemas.openxmlformats.org/officeDocument/2006/relationships/image" Target="../media/image35.png"/><Relationship Id="rId14" Type="http://schemas.openxmlformats.org/officeDocument/2006/relationships/image" Target="../media/image40.png"/><Relationship Id="rId22" Type="http://schemas.openxmlformats.org/officeDocument/2006/relationships/image" Target="../media/image4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9.png"/><Relationship Id="rId7" Type="http://schemas.openxmlformats.org/officeDocument/2006/relationships/image" Target="../media/image51.png"/><Relationship Id="rId12" Type="http://schemas.openxmlformats.org/officeDocument/2006/relationships/image" Target="../media/image5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11" Type="http://schemas.openxmlformats.org/officeDocument/2006/relationships/image" Target="../media/image55.png"/><Relationship Id="rId5" Type="http://schemas.openxmlformats.org/officeDocument/2006/relationships/image" Target="../media/image50.png"/><Relationship Id="rId10" Type="http://schemas.openxmlformats.org/officeDocument/2006/relationships/image" Target="../media/image54.png"/><Relationship Id="rId4" Type="http://schemas.openxmlformats.org/officeDocument/2006/relationships/image" Target="../media/image49.png"/><Relationship Id="rId9" Type="http://schemas.openxmlformats.org/officeDocument/2006/relationships/image" Target="../media/image5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13" Type="http://schemas.openxmlformats.org/officeDocument/2006/relationships/image" Target="../media/image64.png"/><Relationship Id="rId18" Type="http://schemas.openxmlformats.org/officeDocument/2006/relationships/image" Target="../media/image67.png"/><Relationship Id="rId3" Type="http://schemas.openxmlformats.org/officeDocument/2006/relationships/image" Target="../media/image57.png"/><Relationship Id="rId21" Type="http://schemas.openxmlformats.org/officeDocument/2006/relationships/image" Target="../media/image70.png"/><Relationship Id="rId7" Type="http://schemas.openxmlformats.org/officeDocument/2006/relationships/image" Target="../media/image59.png"/><Relationship Id="rId12" Type="http://schemas.openxmlformats.org/officeDocument/2006/relationships/image" Target="../media/image63.png"/><Relationship Id="rId17" Type="http://schemas.openxmlformats.org/officeDocument/2006/relationships/image" Target="../media/image67.png"/><Relationship Id="rId2" Type="http://schemas.microsoft.com/office/2017/06/relationships/model3d" Target="../media/model3d2.glb"/><Relationship Id="rId16" Type="http://schemas.microsoft.com/office/2017/06/relationships/model3d" Target="../media/model3d3.glb"/><Relationship Id="rId20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11" Type="http://schemas.openxmlformats.org/officeDocument/2006/relationships/image" Target="../media/image62.png"/><Relationship Id="rId5" Type="http://schemas.openxmlformats.org/officeDocument/2006/relationships/image" Target="../media/image571.png"/><Relationship Id="rId15" Type="http://schemas.openxmlformats.org/officeDocument/2006/relationships/image" Target="../media/image66.png"/><Relationship Id="rId10" Type="http://schemas.openxmlformats.org/officeDocument/2006/relationships/image" Target="../media/image61.png"/><Relationship Id="rId19" Type="http://schemas.openxmlformats.org/officeDocument/2006/relationships/image" Target="../media/image68.png"/><Relationship Id="rId4" Type="http://schemas.openxmlformats.org/officeDocument/2006/relationships/image" Target="../media/image57.png"/><Relationship Id="rId9" Type="http://schemas.openxmlformats.org/officeDocument/2006/relationships/image" Target="../media/image61.png"/><Relationship Id="rId14" Type="http://schemas.openxmlformats.org/officeDocument/2006/relationships/image" Target="../media/image6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png"/><Relationship Id="rId3" Type="http://schemas.openxmlformats.org/officeDocument/2006/relationships/image" Target="../media/image72.png"/><Relationship Id="rId7" Type="http://schemas.openxmlformats.org/officeDocument/2006/relationships/image" Target="../media/image75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6" Type="http://schemas.microsoft.com/office/2017/06/relationships/model3d" Target="../media/model3d2.glb"/><Relationship Id="rId5" Type="http://schemas.openxmlformats.org/officeDocument/2006/relationships/image" Target="../media/image74.png"/><Relationship Id="rId10" Type="http://schemas.openxmlformats.org/officeDocument/2006/relationships/image" Target="../media/image78.png"/><Relationship Id="rId4" Type="http://schemas.openxmlformats.org/officeDocument/2006/relationships/image" Target="../media/image73.png"/><Relationship Id="rId9" Type="http://schemas.openxmlformats.org/officeDocument/2006/relationships/image" Target="../media/image7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18" Type="http://schemas.openxmlformats.org/officeDocument/2006/relationships/image" Target="../media/image500.png"/><Relationship Id="rId26" Type="http://schemas.openxmlformats.org/officeDocument/2006/relationships/image" Target="../media/image560.png"/><Relationship Id="rId3" Type="http://schemas.openxmlformats.org/officeDocument/2006/relationships/image" Target="../media/image360.png"/><Relationship Id="rId21" Type="http://schemas.openxmlformats.org/officeDocument/2006/relationships/image" Target="../media/image530.png"/><Relationship Id="rId7" Type="http://schemas.microsoft.com/office/2017/06/relationships/model3d" Target="../media/model3d4.glb"/><Relationship Id="rId17" Type="http://schemas.openxmlformats.org/officeDocument/2006/relationships/image" Target="../media/image490.png"/><Relationship Id="rId25" Type="http://schemas.openxmlformats.org/officeDocument/2006/relationships/image" Target="../media/image550.png"/><Relationship Id="rId2" Type="http://schemas.openxmlformats.org/officeDocument/2006/relationships/image" Target="../media/image350.png"/><Relationship Id="rId20" Type="http://schemas.openxmlformats.org/officeDocument/2006/relationships/image" Target="../media/image520.png"/><Relationship Id="rId29" Type="http://schemas.openxmlformats.org/officeDocument/2006/relationships/image" Target="../media/image5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0.png"/><Relationship Id="rId11" Type="http://schemas.openxmlformats.org/officeDocument/2006/relationships/image" Target="../media/image430.png"/><Relationship Id="rId24" Type="http://schemas.openxmlformats.org/officeDocument/2006/relationships/image" Target="../media/image80.png"/><Relationship Id="rId5" Type="http://schemas.openxmlformats.org/officeDocument/2006/relationships/image" Target="../media/image380.png"/><Relationship Id="rId15" Type="http://schemas.openxmlformats.org/officeDocument/2006/relationships/image" Target="../media/image470.png"/><Relationship Id="rId23" Type="http://schemas.openxmlformats.org/officeDocument/2006/relationships/image" Target="../media/image80.png"/><Relationship Id="rId28" Type="http://schemas.openxmlformats.org/officeDocument/2006/relationships/image" Target="../media/image580.png"/><Relationship Id="rId10" Type="http://schemas.openxmlformats.org/officeDocument/2006/relationships/image" Target="../media/image420.png"/><Relationship Id="rId19" Type="http://schemas.openxmlformats.org/officeDocument/2006/relationships/image" Target="../media/image510.png"/><Relationship Id="rId4" Type="http://schemas.openxmlformats.org/officeDocument/2006/relationships/image" Target="../media/image370.png"/><Relationship Id="rId9" Type="http://schemas.openxmlformats.org/officeDocument/2006/relationships/image" Target="../media/image79.png"/><Relationship Id="rId22" Type="http://schemas.microsoft.com/office/2017/06/relationships/model3d" Target="../media/model3d5.glb"/><Relationship Id="rId27" Type="http://schemas.openxmlformats.org/officeDocument/2006/relationships/image" Target="../media/image570.png"/><Relationship Id="rId30" Type="http://schemas.openxmlformats.org/officeDocument/2006/relationships/image" Target="../media/image60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4C1EB-4564-4853-93E8-C47F514737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359878"/>
            <a:ext cx="12192000" cy="601885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-CA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Selective Laser Sintering 3D Printer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2D8DB4A-696B-4A0F-ACCF-B597377B7131}"/>
              </a:ext>
            </a:extLst>
          </p:cNvPr>
          <p:cNvGrpSpPr/>
          <p:nvPr/>
        </p:nvGrpSpPr>
        <p:grpSpPr>
          <a:xfrm>
            <a:off x="0" y="60621"/>
            <a:ext cx="12192000" cy="4565065"/>
            <a:chOff x="0" y="60621"/>
            <a:chExt cx="12192000" cy="45650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C794D6-1DAF-4A32-94FA-9B645C9E1A6F}"/>
                </a:ext>
              </a:extLst>
            </p:cNvPr>
            <p:cNvSpPr txBox="1"/>
            <p:nvPr/>
          </p:nvSpPr>
          <p:spPr>
            <a:xfrm>
              <a:off x="0" y="1624865"/>
              <a:ext cx="12192000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166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Part 1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9A9E5FF-DE6D-4304-A6C4-FCE5B7AF1953}"/>
                </a:ext>
              </a:extLst>
            </p:cNvPr>
            <p:cNvSpPr txBox="1"/>
            <p:nvPr/>
          </p:nvSpPr>
          <p:spPr>
            <a:xfrm>
              <a:off x="0" y="60621"/>
              <a:ext cx="121920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8000" dirty="0">
                  <a:latin typeface="Segoe UI" panose="020B0502040204020203" pitchFamily="34" charset="0"/>
                  <a:ea typeface="Segoe UI Black" panose="020B0A02040204020203" pitchFamily="34" charset="0"/>
                  <a:cs typeface="Segoe UI" panose="020B0502040204020203" pitchFamily="34" charset="0"/>
                </a:rPr>
                <a:t>ELEC 341 </a:t>
              </a:r>
              <a:r>
                <a:rPr lang="en-CA" sz="80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Design Project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FE63FD8-3EF9-47A0-A92A-585FF2C792DE}"/>
                </a:ext>
              </a:extLst>
            </p:cNvPr>
            <p:cNvSpPr txBox="1"/>
            <p:nvPr/>
          </p:nvSpPr>
          <p:spPr>
            <a:xfrm>
              <a:off x="7338351" y="3917800"/>
              <a:ext cx="259558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0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Muchen He	44638154</a:t>
              </a:r>
            </a:p>
            <a:p>
              <a:r>
                <a:rPr lang="en-CA" sz="20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Leo Liu		18800152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6887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B943369-DE19-4E19-9A1A-8C218E2AD575}"/>
              </a:ext>
            </a:extLst>
          </p:cNvPr>
          <p:cNvSpPr/>
          <p:nvPr/>
        </p:nvSpPr>
        <p:spPr>
          <a:xfrm rot="154716">
            <a:off x="-476662" y="841540"/>
            <a:ext cx="5389709" cy="2897871"/>
          </a:xfrm>
          <a:prstGeom prst="rect">
            <a:avLst/>
          </a:prstGeom>
          <a:gradFill flip="none" rotWithShape="1">
            <a:gsLst>
              <a:gs pos="0">
                <a:schemeClr val="accent5">
                  <a:shade val="30000"/>
                  <a:satMod val="115000"/>
                </a:schemeClr>
              </a:gs>
              <a:gs pos="50000">
                <a:schemeClr val="accent5">
                  <a:shade val="67500"/>
                  <a:satMod val="115000"/>
                </a:schemeClr>
              </a:gs>
              <a:gs pos="100000">
                <a:schemeClr val="accent5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1462CE-EA96-4F86-9E6E-C524CA03E446}"/>
              </a:ext>
            </a:extLst>
          </p:cNvPr>
          <p:cNvSpPr txBox="1"/>
          <p:nvPr/>
        </p:nvSpPr>
        <p:spPr>
          <a:xfrm>
            <a:off x="6361984" y="5751257"/>
            <a:ext cx="1050328" cy="3693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Motor 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23A4226-768D-4332-AF25-A810C474B1CA}"/>
              </a:ext>
            </a:extLst>
          </p:cNvPr>
          <p:cNvSpPr txBox="1"/>
          <p:nvPr/>
        </p:nvSpPr>
        <p:spPr>
          <a:xfrm>
            <a:off x="9161135" y="2095207"/>
            <a:ext cx="1050328" cy="3693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Motor 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4251B7-464C-437B-B0F8-1044020551FC}"/>
              </a:ext>
            </a:extLst>
          </p:cNvPr>
          <p:cNvSpPr/>
          <p:nvPr/>
        </p:nvSpPr>
        <p:spPr>
          <a:xfrm rot="21381690">
            <a:off x="-196788" y="-238974"/>
            <a:ext cx="5389709" cy="1421656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16F63E-543A-45CE-B8A4-DA2F5634CCFA}"/>
              </a:ext>
            </a:extLst>
          </p:cNvPr>
          <p:cNvSpPr txBox="1"/>
          <p:nvPr/>
        </p:nvSpPr>
        <p:spPr>
          <a:xfrm>
            <a:off x="135718" y="137189"/>
            <a:ext cx="48397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Electric Motor Dynamics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8155AAD-9962-4CA6-ACC4-F0B27FBC8556}"/>
                  </a:ext>
                </a:extLst>
              </p:cNvPr>
              <p:cNvSpPr txBox="1"/>
              <p:nvPr/>
            </p:nvSpPr>
            <p:spPr>
              <a:xfrm>
                <a:off x="3867603" y="1529854"/>
                <a:ext cx="987743" cy="30777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1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en-CA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sub>
                      </m:sSub>
                      <m:r>
                        <a:rPr lang="en-CA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</m:oMath>
                  </m:oMathPara>
                </a14:m>
                <a:endParaRPr lang="en-CA" sz="1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8155AAD-9962-4CA6-ACC4-F0B27FBC85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7603" y="1529854"/>
                <a:ext cx="987743" cy="30777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01B75C1B-E27B-45F2-9AE6-6706045192DC}"/>
              </a:ext>
            </a:extLst>
          </p:cNvPr>
          <p:cNvSpPr txBox="1"/>
          <p:nvPr/>
        </p:nvSpPr>
        <p:spPr>
          <a:xfrm>
            <a:off x="135718" y="1390626"/>
            <a:ext cx="42257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DC motor has relationships between the torque and the current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5A22FEF-B129-4417-8A4C-F657E472FF17}"/>
                  </a:ext>
                </a:extLst>
              </p:cNvPr>
              <p:cNvSpPr txBox="1"/>
              <p:nvPr/>
            </p:nvSpPr>
            <p:spPr>
              <a:xfrm>
                <a:off x="3300147" y="2542227"/>
                <a:ext cx="1414793" cy="3250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CA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𝑒𝑚𝑓</m:t>
                          </m:r>
                        </m:sub>
                      </m:sSub>
                      <m:r>
                        <a:rPr lang="en-CA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CA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CA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</m:oMath>
                  </m:oMathPara>
                </a14:m>
                <a:endParaRPr lang="en-CA" sz="1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5A22FEF-B129-4417-8A4C-F657E472FF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0147" y="2542227"/>
                <a:ext cx="1414793" cy="325025"/>
              </a:xfrm>
              <a:prstGeom prst="rect">
                <a:avLst/>
              </a:prstGeom>
              <a:blipFill>
                <a:blip r:embed="rId3"/>
                <a:stretch>
                  <a:fillRect b="-377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84EE35-9580-4293-ADE6-638BA1C467C5}"/>
                  </a:ext>
                </a:extLst>
              </p:cNvPr>
              <p:cNvSpPr txBox="1"/>
              <p:nvPr/>
            </p:nvSpPr>
            <p:spPr>
              <a:xfrm>
                <a:off x="3250191" y="1948048"/>
                <a:ext cx="1652854" cy="50533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CA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CA" sz="1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1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CA" sz="1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𝑖𝑛</m:t>
                              </m:r>
                            </m:sub>
                          </m:sSub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𝑒𝑚𝑓</m:t>
                              </m:r>
                            </m:sub>
                          </m:sSub>
                        </m:num>
                        <m:den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𝐿𝑠</m:t>
                          </m:r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  <a:endParaRPr lang="en-CA" sz="1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84EE35-9580-4293-ADE6-638BA1C467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0191" y="1948048"/>
                <a:ext cx="1652854" cy="505331"/>
              </a:xfrm>
              <a:prstGeom prst="rect">
                <a:avLst/>
              </a:prstGeom>
              <a:blipFill>
                <a:blip r:embed="rId4"/>
                <a:stretch>
                  <a:fillRect b="-243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D53ABCF-F81E-4817-8A74-4D0F87A8D9DE}"/>
                  </a:ext>
                </a:extLst>
              </p:cNvPr>
              <p:cNvSpPr txBox="1"/>
              <p:nvPr/>
            </p:nvSpPr>
            <p:spPr>
              <a:xfrm>
                <a:off x="135718" y="2871750"/>
                <a:ext cx="4579222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The two motors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CA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CA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CA" sz="1400" b="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are identical, so the relationships are the same for both motors</a:t>
                </a:r>
              </a:p>
              <a:p>
                <a:endParaRPr lang="en-CA" sz="14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D53ABCF-F81E-4817-8A74-4D0F87A8D9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718" y="2871750"/>
                <a:ext cx="4579222" cy="738664"/>
              </a:xfrm>
              <a:prstGeom prst="rect">
                <a:avLst/>
              </a:prstGeom>
              <a:blipFill>
                <a:blip r:embed="rId5"/>
                <a:stretch>
                  <a:fillRect l="-399" t="-247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D974F10E-AB07-4088-A07C-F07D3FB47FA2}"/>
              </a:ext>
            </a:extLst>
          </p:cNvPr>
          <p:cNvGrpSpPr/>
          <p:nvPr/>
        </p:nvGrpSpPr>
        <p:grpSpPr>
          <a:xfrm rot="20418144">
            <a:off x="7130196" y="1577392"/>
            <a:ext cx="6634130" cy="6514944"/>
            <a:chOff x="4068133" y="1170011"/>
            <a:chExt cx="8245447" cy="8097313"/>
          </a:xfrm>
        </p:grpSpPr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29" name="3D Model 28">
                  <a:extLst>
                    <a:ext uri="{FF2B5EF4-FFF2-40B4-BE49-F238E27FC236}">
                      <a16:creationId xmlns:a16="http://schemas.microsoft.com/office/drawing/2014/main" id="{55249C3D-060C-4E3A-9671-A84E78BE0CDA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704311150"/>
                    </p:ext>
                  </p:extLst>
                </p:nvPr>
              </p:nvGraphicFramePr>
              <p:xfrm rot="5400000">
                <a:off x="4142200" y="1095944"/>
                <a:ext cx="8097313" cy="8245447"/>
              </p:xfrm>
              <a:graphic>
                <a:graphicData uri="http://schemas.microsoft.com/office/drawing/2017/model3d">
                  <am3d:model3d r:embed="rId6">
                    <am3d:spPr>
                      <a:xfrm rot="4218144">
                        <a:off x="0" y="0"/>
                        <a:ext cx="6514944" cy="6634130"/>
                      </a:xfrm>
                      <a:prstGeom prst="rect">
                        <a:avLst/>
                      </a:prstGeom>
                    </am3d:spPr>
                    <am3d:camera>
                      <am3d:pos x="0" y="0" z="66739861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2915385" d="1000000"/>
                      <am3d:preTrans dx="-407458" dy="-2124343" dz="-703917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5400000"/>
                      <am3d:postTrans dx="0" dy="0" dz="0"/>
                    </am3d:trans>
                    <am3d:raster rName="Office3DRenderer" rVer="16.0.8326">
                      <am3d:blip r:embed="rId7"/>
                    </am3d:raster>
                    <am3d:objViewport viewportSz="9645432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29" name="3D Model 28">
                  <a:extLst>
                    <a:ext uri="{FF2B5EF4-FFF2-40B4-BE49-F238E27FC236}">
                      <a16:creationId xmlns:a16="http://schemas.microsoft.com/office/drawing/2014/main" id="{55249C3D-060C-4E3A-9671-A84E78BE0CD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 rot="4218144">
                  <a:off x="7189789" y="1517799"/>
                  <a:ext cx="6514944" cy="6634130"/>
                </a:xfrm>
                <a:prstGeom prst="rect">
                  <a:avLst/>
                </a:prstGeom>
              </p:spPr>
            </p:pic>
          </mc:Fallback>
        </mc:AlternateContent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16E6F12A-BDEA-4947-8182-5C4E9409B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160624" y="4453152"/>
              <a:ext cx="2674607" cy="1234837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19E6C715-AB73-49B8-BA17-1E2F13371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5400000">
              <a:off x="8542124" y="2077045"/>
              <a:ext cx="2674607" cy="1234837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3CE2BA2-BCBC-4107-9273-3AE8F39AE13F}"/>
              </a:ext>
            </a:extLst>
          </p:cNvPr>
          <p:cNvSpPr txBox="1"/>
          <p:nvPr/>
        </p:nvSpPr>
        <p:spPr>
          <a:xfrm>
            <a:off x="135718" y="1947171"/>
            <a:ext cx="42257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current is given by Ohm’s law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028CFA-5394-4FCD-A602-1761F0E1733B}"/>
              </a:ext>
            </a:extLst>
          </p:cNvPr>
          <p:cNvSpPr txBox="1"/>
          <p:nvPr/>
        </p:nvSpPr>
        <p:spPr>
          <a:xfrm>
            <a:off x="144396" y="2299490"/>
            <a:ext cx="3172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back-EMF is proportional to the motor speed</a:t>
            </a:r>
          </a:p>
        </p:txBody>
      </p:sp>
    </p:spTree>
    <p:extLst>
      <p:ext uri="{BB962C8B-B14F-4D97-AF65-F5344CB8AC3E}">
        <p14:creationId xmlns:p14="http://schemas.microsoft.com/office/powerpoint/2010/main" val="2821594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E27D6A-04BF-4B29-BCF1-1DFE9862AFA8}"/>
              </a:ext>
            </a:extLst>
          </p:cNvPr>
          <p:cNvSpPr txBox="1"/>
          <p:nvPr/>
        </p:nvSpPr>
        <p:spPr>
          <a:xfrm>
            <a:off x="3147925" y="150470"/>
            <a:ext cx="5896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Mechanical Motor Dynamics</a:t>
            </a:r>
            <a:r>
              <a:rPr lang="en-CA" sz="3600" dirty="0"/>
              <a:t> </a:t>
            </a:r>
            <a:endParaRPr lang="en-CA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5E31143-6685-41B1-80D0-045A7343C273}"/>
                  </a:ext>
                </a:extLst>
              </p:cNvPr>
              <p:cNvSpPr txBox="1"/>
              <p:nvPr/>
            </p:nvSpPr>
            <p:spPr>
              <a:xfrm>
                <a:off x="7651750" y="1347462"/>
                <a:ext cx="2946400" cy="11667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𝐽𝑠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den>
                      </m:f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𝐾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CA" dirty="0"/>
              </a:p>
              <a:p>
                <a:endParaRPr lang="en-CA" dirty="0"/>
              </a:p>
              <a:p>
                <a:endParaRPr lang="en-CA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5E31143-6685-41B1-80D0-045A7343C2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1750" y="1347462"/>
                <a:ext cx="2946400" cy="116679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30FB988-6D48-4259-A171-E3BEDA09552D}"/>
                  </a:ext>
                </a:extLst>
              </p:cNvPr>
              <p:cNvSpPr txBox="1"/>
              <p:nvPr/>
            </p:nvSpPr>
            <p:spPr>
              <a:xfrm>
                <a:off x="7277100" y="2808585"/>
                <a:ext cx="392430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𝑖𝑛𝑒𝑟𝑡𝑖𝑎</m:t>
                      </m:r>
                    </m:oMath>
                  </m:oMathPara>
                </a14:m>
                <a:endParaRPr lang="en-CA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𝑘𝑖𝑛𝑒𝑡𝑖𝑐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𝑓𝑟𝑖𝑐𝑡𝑖𝑜𝑛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CA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𝑠𝑝𝑟𝑖𝑛𝑔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30FB988-6D48-4259-A171-E3BEDA0955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7100" y="2808585"/>
                <a:ext cx="3924300" cy="923330"/>
              </a:xfrm>
              <a:prstGeom prst="rect">
                <a:avLst/>
              </a:prstGeom>
              <a:blipFill>
                <a:blip r:embed="rId4"/>
                <a:stretch>
                  <a:fillRect b="-463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4" name="Group 53">
            <a:extLst>
              <a:ext uri="{FF2B5EF4-FFF2-40B4-BE49-F238E27FC236}">
                <a16:creationId xmlns:a16="http://schemas.microsoft.com/office/drawing/2014/main" id="{26B3269E-59C9-49B5-9F75-EA3CAD296B6E}"/>
              </a:ext>
            </a:extLst>
          </p:cNvPr>
          <p:cNvGrpSpPr/>
          <p:nvPr/>
        </p:nvGrpSpPr>
        <p:grpSpPr>
          <a:xfrm>
            <a:off x="674076" y="1528465"/>
            <a:ext cx="6796923" cy="4406900"/>
            <a:chOff x="296007" y="1136446"/>
            <a:chExt cx="6796923" cy="44069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B47D951-3645-4300-9526-181827BF50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6007" y="1136446"/>
              <a:ext cx="6796923" cy="4406900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3" name="Ink 52">
                  <a:extLst>
                    <a:ext uri="{FF2B5EF4-FFF2-40B4-BE49-F238E27FC236}">
                      <a16:creationId xmlns:a16="http://schemas.microsoft.com/office/drawing/2014/main" id="{006F94FA-B405-4FE0-9368-659899B01FF8}"/>
                    </a:ext>
                  </a:extLst>
                </p14:cNvPr>
                <p14:cNvContentPartPr/>
                <p14:nvPr/>
              </p14:nvContentPartPr>
              <p14:xfrm>
                <a:off x="3886031" y="2980531"/>
                <a:ext cx="1866384" cy="1945800"/>
              </p14:xfrm>
            </p:contentPart>
          </mc:Choice>
          <mc:Fallback xmlns="">
            <p:pic>
              <p:nvPicPr>
                <p:cNvPr id="53" name="Ink 52">
                  <a:extLst>
                    <a:ext uri="{FF2B5EF4-FFF2-40B4-BE49-F238E27FC236}">
                      <a16:creationId xmlns:a16="http://schemas.microsoft.com/office/drawing/2014/main" id="{006F94FA-B405-4FE0-9368-659899B01FF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835637" y="2930131"/>
                  <a:ext cx="1966812" cy="204624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35473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84C8EB7A-DA35-4737-885A-BF0DF4A71E00}"/>
              </a:ext>
            </a:extLst>
          </p:cNvPr>
          <p:cNvGrpSpPr/>
          <p:nvPr/>
        </p:nvGrpSpPr>
        <p:grpSpPr>
          <a:xfrm>
            <a:off x="997198" y="1130241"/>
            <a:ext cx="5180848" cy="4597518"/>
            <a:chOff x="918404" y="1523346"/>
            <a:chExt cx="5180848" cy="4597518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3EC3EAA-4BDA-4CD3-AA7C-9A8E7F66106D}"/>
                </a:ext>
              </a:extLst>
            </p:cNvPr>
            <p:cNvCxnSpPr>
              <a:stCxn id="3" idx="2"/>
              <a:endCxn id="8" idx="0"/>
            </p:cNvCxnSpPr>
            <p:nvPr/>
          </p:nvCxnSpPr>
          <p:spPr>
            <a:xfrm>
              <a:off x="2157199" y="2062044"/>
              <a:ext cx="0" cy="524251"/>
            </a:xfrm>
            <a:prstGeom prst="line">
              <a:avLst/>
            </a:prstGeom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54A862D-E192-494C-93A9-3FD394020360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>
              <a:off x="2157199" y="3124993"/>
              <a:ext cx="0" cy="524251"/>
            </a:xfrm>
            <a:prstGeom prst="line">
              <a:avLst/>
            </a:prstGeom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1448B75-4E02-4FC9-AEEF-8B9B91FF021A}"/>
                </a:ext>
              </a:extLst>
            </p:cNvPr>
            <p:cNvCxnSpPr>
              <a:stCxn id="10" idx="2"/>
              <a:endCxn id="13" idx="0"/>
            </p:cNvCxnSpPr>
            <p:nvPr/>
          </p:nvCxnSpPr>
          <p:spPr>
            <a:xfrm>
              <a:off x="2157199" y="4187942"/>
              <a:ext cx="0" cy="427763"/>
            </a:xfrm>
            <a:prstGeom prst="line">
              <a:avLst/>
            </a:prstGeom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9F1EA72-9035-47DA-A712-05C79BA42183}"/>
                </a:ext>
              </a:extLst>
            </p:cNvPr>
            <p:cNvCxnSpPr>
              <a:stCxn id="13" idx="2"/>
              <a:endCxn id="16" idx="0"/>
            </p:cNvCxnSpPr>
            <p:nvPr/>
          </p:nvCxnSpPr>
          <p:spPr>
            <a:xfrm>
              <a:off x="2157199" y="5154403"/>
              <a:ext cx="0" cy="427763"/>
            </a:xfrm>
            <a:prstGeom prst="line">
              <a:avLst/>
            </a:prstGeom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or: Elbow 30">
              <a:extLst>
                <a:ext uri="{FF2B5EF4-FFF2-40B4-BE49-F238E27FC236}">
                  <a16:creationId xmlns:a16="http://schemas.microsoft.com/office/drawing/2014/main" id="{7956BF42-F52F-42DD-8FBF-07C204899AE7}"/>
                </a:ext>
              </a:extLst>
            </p:cNvPr>
            <p:cNvCxnSpPr>
              <a:cxnSpLocks/>
              <a:stCxn id="11" idx="0"/>
              <a:endCxn id="10" idx="2"/>
            </p:cNvCxnSpPr>
            <p:nvPr/>
          </p:nvCxnSpPr>
          <p:spPr>
            <a:xfrm rot="16200000" flipV="1">
              <a:off x="2811716" y="3533425"/>
              <a:ext cx="1394224" cy="2703258"/>
            </a:xfrm>
            <a:prstGeom prst="bentConnector3">
              <a:avLst>
                <a:gd name="adj1" fmla="val 84250"/>
              </a:avLst>
            </a:prstGeom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" name="Flowchart: Process 2">
              <a:extLst>
                <a:ext uri="{FF2B5EF4-FFF2-40B4-BE49-F238E27FC236}">
                  <a16:creationId xmlns:a16="http://schemas.microsoft.com/office/drawing/2014/main" id="{C25F7B17-B1C8-4E24-A2BB-20A6330C601E}"/>
                </a:ext>
              </a:extLst>
            </p:cNvPr>
            <p:cNvSpPr/>
            <p:nvPr/>
          </p:nvSpPr>
          <p:spPr>
            <a:xfrm>
              <a:off x="918404" y="1523346"/>
              <a:ext cx="2477590" cy="538698"/>
            </a:xfrm>
            <a:prstGeom prst="flowChartProcess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>
                  <a:latin typeface="Segoe UI" panose="020B0502040204020203" pitchFamily="34" charset="0"/>
                  <a:cs typeface="Segoe UI" panose="020B0502040204020203" pitchFamily="34" charset="0"/>
                </a:rPr>
                <a:t>Coordinates (X, Y, Z)</a:t>
              </a:r>
            </a:p>
          </p:txBody>
        </p:sp>
        <p:sp>
          <p:nvSpPr>
            <p:cNvPr id="8" name="Flowchart: Process 7">
              <a:extLst>
                <a:ext uri="{FF2B5EF4-FFF2-40B4-BE49-F238E27FC236}">
                  <a16:creationId xmlns:a16="http://schemas.microsoft.com/office/drawing/2014/main" id="{671F8CFA-C6F4-4FA9-A4CE-E93B51267E8A}"/>
                </a:ext>
              </a:extLst>
            </p:cNvPr>
            <p:cNvSpPr/>
            <p:nvPr/>
          </p:nvSpPr>
          <p:spPr>
            <a:xfrm>
              <a:off x="918404" y="2586295"/>
              <a:ext cx="2477590" cy="538698"/>
            </a:xfrm>
            <a:prstGeom prst="flowChartProcess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>
                  <a:latin typeface="Segoe UI" panose="020B0502040204020203" pitchFamily="34" charset="0"/>
                  <a:cs typeface="Segoe UI" panose="020B0502040204020203" pitchFamily="34" charset="0"/>
                </a:rPr>
                <a:t>Inverse Kinematic</a:t>
              </a:r>
              <a:endParaRPr lang="en-CA" b="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" name="Flowchart: Process 9">
              <a:extLst>
                <a:ext uri="{FF2B5EF4-FFF2-40B4-BE49-F238E27FC236}">
                  <a16:creationId xmlns:a16="http://schemas.microsoft.com/office/drawing/2014/main" id="{247DD05D-8083-4D34-90A0-FBC77AD485A1}"/>
                </a:ext>
              </a:extLst>
            </p:cNvPr>
            <p:cNvSpPr/>
            <p:nvPr/>
          </p:nvSpPr>
          <p:spPr>
            <a:xfrm>
              <a:off x="918404" y="3649244"/>
              <a:ext cx="2477590" cy="538698"/>
            </a:xfrm>
            <a:prstGeom prst="flowChartProcess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>
                  <a:latin typeface="Segoe UI" panose="020B0502040204020203" pitchFamily="34" charset="0"/>
                  <a:cs typeface="Segoe UI" panose="020B0502040204020203" pitchFamily="34" charset="0"/>
                </a:rPr>
                <a:t>Joint Controller</a:t>
              </a:r>
              <a:endParaRPr lang="en-CA" b="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BD318DC4-942D-4A74-98F5-CD53D6023FDE}"/>
                </a:ext>
              </a:extLst>
            </p:cNvPr>
            <p:cNvSpPr/>
            <p:nvPr/>
          </p:nvSpPr>
          <p:spPr>
            <a:xfrm>
              <a:off x="3621662" y="5582166"/>
              <a:ext cx="2477590" cy="538698"/>
            </a:xfrm>
            <a:prstGeom prst="flowChartProcess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>
                  <a:latin typeface="Segoe UI" panose="020B0502040204020203" pitchFamily="34" charset="0"/>
                  <a:cs typeface="Segoe UI" panose="020B0502040204020203" pitchFamily="34" charset="0"/>
                </a:rPr>
                <a:t>Motors</a:t>
              </a:r>
              <a:endParaRPr lang="en-CA" b="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" name="Flowchart: Process 12">
              <a:extLst>
                <a:ext uri="{FF2B5EF4-FFF2-40B4-BE49-F238E27FC236}">
                  <a16:creationId xmlns:a16="http://schemas.microsoft.com/office/drawing/2014/main" id="{CFD8822C-2595-492C-BBC3-65EE3480B9A8}"/>
                </a:ext>
              </a:extLst>
            </p:cNvPr>
            <p:cNvSpPr/>
            <p:nvPr/>
          </p:nvSpPr>
          <p:spPr>
            <a:xfrm>
              <a:off x="918404" y="4615705"/>
              <a:ext cx="2477590" cy="538698"/>
            </a:xfrm>
            <a:prstGeom prst="flowChartProcess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b="0" dirty="0">
                  <a:latin typeface="Segoe UI" panose="020B0502040204020203" pitchFamily="34" charset="0"/>
                  <a:cs typeface="Segoe UI" panose="020B0502040204020203" pitchFamily="34" charset="0"/>
                </a:rPr>
                <a:t>Direct Kinematic</a:t>
              </a:r>
            </a:p>
          </p:txBody>
        </p:sp>
        <p:sp>
          <p:nvSpPr>
            <p:cNvPr id="16" name="Flowchart: Process 15">
              <a:extLst>
                <a:ext uri="{FF2B5EF4-FFF2-40B4-BE49-F238E27FC236}">
                  <a16:creationId xmlns:a16="http://schemas.microsoft.com/office/drawing/2014/main" id="{BC7D677A-DAD8-4E92-B92D-0AD07B095E0F}"/>
                </a:ext>
              </a:extLst>
            </p:cNvPr>
            <p:cNvSpPr/>
            <p:nvPr/>
          </p:nvSpPr>
          <p:spPr>
            <a:xfrm>
              <a:off x="918404" y="5582166"/>
              <a:ext cx="2477590" cy="538698"/>
            </a:xfrm>
            <a:prstGeom prst="flowChartProcess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b="0" dirty="0">
                  <a:latin typeface="Segoe UI" panose="020B0502040204020203" pitchFamily="34" charset="0"/>
                  <a:cs typeface="Segoe UI" panose="020B0502040204020203" pitchFamily="34" charset="0"/>
                </a:rPr>
                <a:t>Laser Control</a:t>
              </a:r>
            </a:p>
          </p:txBody>
        </p:sp>
      </p:grp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7" name="3D Model 36">
                <a:extLst>
                  <a:ext uri="{FF2B5EF4-FFF2-40B4-BE49-F238E27FC236}">
                    <a16:creationId xmlns:a16="http://schemas.microsoft.com/office/drawing/2014/main" id="{FF610DAB-14F9-41A5-A7FE-D734E35ACA9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0759884"/>
                  </p:ext>
                </p:extLst>
              </p:nvPr>
            </p:nvGraphicFramePr>
            <p:xfrm>
              <a:off x="3715068" y="3441108"/>
              <a:ext cx="2462978" cy="17479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462978" cy="1747953"/>
                    </a:xfrm>
                    <a:prstGeom prst="rect">
                      <a:avLst/>
                    </a:prstGeom>
                  </am3d:spPr>
                  <am3d:camera>
                    <am3d:pos x="0" y="0" z="744252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27622" d="1000000"/>
                    <am3d:preTrans dx="-2234349" dy="-12774472" dz="788391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1980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7" name="3D Model 36">
                <a:extLst>
                  <a:ext uri="{FF2B5EF4-FFF2-40B4-BE49-F238E27FC236}">
                    <a16:creationId xmlns:a16="http://schemas.microsoft.com/office/drawing/2014/main" id="{FF610DAB-14F9-41A5-A7FE-D734E35ACA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15068" y="3441108"/>
                <a:ext cx="2462978" cy="1747953"/>
              </a:xfrm>
              <a:prstGeom prst="rect">
                <a:avLst/>
              </a:prstGeom>
            </p:spPr>
          </p:pic>
        </mc:Fallback>
      </mc:AlternateContent>
      <p:sp>
        <p:nvSpPr>
          <p:cNvPr id="38" name="Rectangle 37">
            <a:extLst>
              <a:ext uri="{FF2B5EF4-FFF2-40B4-BE49-F238E27FC236}">
                <a16:creationId xmlns:a16="http://schemas.microsoft.com/office/drawing/2014/main" id="{8E5451CE-79D5-4AEF-A594-EFA0C26F09DA}"/>
              </a:ext>
            </a:extLst>
          </p:cNvPr>
          <p:cNvSpPr/>
          <p:nvPr/>
        </p:nvSpPr>
        <p:spPr>
          <a:xfrm rot="20947668">
            <a:off x="6924779" y="-1028639"/>
            <a:ext cx="6847719" cy="85695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007B00-97D3-4EA5-8578-6C8DD490F41C}"/>
              </a:ext>
            </a:extLst>
          </p:cNvPr>
          <p:cNvSpPr txBox="1"/>
          <p:nvPr/>
        </p:nvSpPr>
        <p:spPr>
          <a:xfrm>
            <a:off x="7336272" y="223520"/>
            <a:ext cx="42426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System Overview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CDB3DF6-B1E4-449F-B9CE-3F090A7F15EE}"/>
              </a:ext>
            </a:extLst>
          </p:cNvPr>
          <p:cNvSpPr txBox="1"/>
          <p:nvPr/>
        </p:nvSpPr>
        <p:spPr>
          <a:xfrm>
            <a:off x="6940032" y="1130241"/>
            <a:ext cx="4855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3D printer uses a laser to build parts. The laser is oriented using a two-axis motor assembly.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FB136C8-AED0-4D23-9D4B-19428E72BAD1}"/>
              </a:ext>
            </a:extLst>
          </p:cNvPr>
          <p:cNvSpPr txBox="1"/>
          <p:nvPr/>
        </p:nvSpPr>
        <p:spPr>
          <a:xfrm>
            <a:off x="7031472" y="1758890"/>
            <a:ext cx="437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inverse kinematic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module converts the Cartesian coordinates to the desired motor angle.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202F78E-9A05-423F-8064-2BEB8F86768A}"/>
              </a:ext>
            </a:extLst>
          </p:cNvPr>
          <p:cNvSpPr txBox="1"/>
          <p:nvPr/>
        </p:nvSpPr>
        <p:spPr>
          <a:xfrm>
            <a:off x="7163552" y="2387539"/>
            <a:ext cx="437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joint controller 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module handles the system response and controller.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A6FF94D-62DA-4921-9B64-D9BEB41487E5}"/>
              </a:ext>
            </a:extLst>
          </p:cNvPr>
          <p:cNvSpPr txBox="1"/>
          <p:nvPr/>
        </p:nvSpPr>
        <p:spPr>
          <a:xfrm>
            <a:off x="7295632" y="3016188"/>
            <a:ext cx="437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direct kinematic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converts actual motor angles back to Cartesian coordinates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6B5F2C4E-5591-480E-A3A0-5B65F0640B2C}"/>
              </a:ext>
            </a:extLst>
          </p:cNvPr>
          <p:cNvSpPr txBox="1"/>
          <p:nvPr/>
        </p:nvSpPr>
        <p:spPr>
          <a:xfrm>
            <a:off x="7429187" y="3642234"/>
            <a:ext cx="437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laser control 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module adjusts the intensity of the laser based on how far the target is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4BD2E5D-3997-4EE8-BC5A-3534CDE8F75A}"/>
              </a:ext>
            </a:extLst>
          </p:cNvPr>
          <p:cNvSpPr txBox="1"/>
          <p:nvPr/>
        </p:nvSpPr>
        <p:spPr>
          <a:xfrm>
            <a:off x="7574656" y="4268280"/>
            <a:ext cx="4378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motors</a:t>
            </a:r>
            <a:r>
              <a:rPr lang="en-CA" sz="14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control the orientation of the laser</a:t>
            </a:r>
            <a:endParaRPr lang="en-CA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167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2BDCDE3-5BEB-4C78-A702-F806DDAD0F21}"/>
              </a:ext>
            </a:extLst>
          </p:cNvPr>
          <p:cNvGrpSpPr/>
          <p:nvPr/>
        </p:nvGrpSpPr>
        <p:grpSpPr>
          <a:xfrm>
            <a:off x="1600464" y="3798808"/>
            <a:ext cx="9081820" cy="3063888"/>
            <a:chOff x="143587" y="2989681"/>
            <a:chExt cx="9081820" cy="3063888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F098D1AE-093A-4A11-A853-5F34F2AAC6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26071" y="2989681"/>
              <a:ext cx="4199336" cy="2801264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00EEAE1-AE91-49E4-B036-562491BC1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43587" y="3030480"/>
              <a:ext cx="4792024" cy="271146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A16A0B-DB63-4575-BCA7-92486B1AD24B}"/>
                </a:ext>
              </a:extLst>
            </p:cNvPr>
            <p:cNvSpPr txBox="1"/>
            <p:nvPr/>
          </p:nvSpPr>
          <p:spPr>
            <a:xfrm>
              <a:off x="1216522" y="5745792"/>
              <a:ext cx="26709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400" dirty="0">
                  <a:latin typeface="Segoe UI" panose="020B0502040204020203" pitchFamily="34" charset="0"/>
                  <a:cs typeface="Segoe UI" panose="020B0502040204020203" pitchFamily="34" charset="0"/>
                </a:rPr>
                <a:t>I.K. implementation in </a:t>
              </a:r>
              <a:r>
                <a:rPr lang="en-CA" sz="1400" i="1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SimuLink</a:t>
              </a:r>
              <a:endParaRPr lang="en-CA" sz="1400" i="1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25B941B-F000-4E84-9997-09DF555A62EB}"/>
                </a:ext>
              </a:extLst>
            </p:cNvPr>
            <p:cNvSpPr txBox="1"/>
            <p:nvPr/>
          </p:nvSpPr>
          <p:spPr>
            <a:xfrm>
              <a:off x="5808856" y="5745792"/>
              <a:ext cx="27381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400" dirty="0">
                  <a:latin typeface="Segoe UI" panose="020B0502040204020203" pitchFamily="34" charset="0"/>
                  <a:cs typeface="Segoe UI" panose="020B0502040204020203" pitchFamily="34" charset="0"/>
                </a:rPr>
                <a:t>D.K. implementation in </a:t>
              </a:r>
              <a:r>
                <a:rPr lang="en-CA" sz="1400" i="1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SimuLink</a:t>
              </a:r>
              <a:endParaRPr lang="en-CA" sz="1400" i="1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80BFBC70-B5BE-4E78-9403-5F660B44DD84}"/>
              </a:ext>
            </a:extLst>
          </p:cNvPr>
          <p:cNvSpPr/>
          <p:nvPr/>
        </p:nvSpPr>
        <p:spPr>
          <a:xfrm rot="371098">
            <a:off x="-1007831" y="1766477"/>
            <a:ext cx="5687278" cy="1740397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545D4EE-449D-42A6-8A4D-8AB2E61019F3}"/>
              </a:ext>
            </a:extLst>
          </p:cNvPr>
          <p:cNvSpPr/>
          <p:nvPr/>
        </p:nvSpPr>
        <p:spPr>
          <a:xfrm rot="21426901">
            <a:off x="-976398" y="-232281"/>
            <a:ext cx="6505319" cy="2512236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6964D8F-6ACD-4EE3-B6A1-4A223634C917}"/>
              </a:ext>
            </a:extLst>
          </p:cNvPr>
          <p:cNvGrpSpPr/>
          <p:nvPr/>
        </p:nvGrpSpPr>
        <p:grpSpPr>
          <a:xfrm>
            <a:off x="6386760" y="0"/>
            <a:ext cx="5613399" cy="4286390"/>
            <a:chOff x="5842000" y="1189246"/>
            <a:chExt cx="5613399" cy="428639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A1FBD319-DEB9-4910-9E00-B841AEC0A871}"/>
                    </a:ext>
                  </a:extLst>
                </p:cNvPr>
                <p:cNvSpPr txBox="1"/>
                <p:nvPr/>
              </p:nvSpPr>
              <p:spPr>
                <a:xfrm>
                  <a:off x="5969952" y="2467861"/>
                  <a:ext cx="1790229" cy="307777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CA" sz="1400" b="0" i="1" smtClean="0">
                              <a:solidFill>
                                <a:schemeClr val="accent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1400" b="0" i="1" smtClean="0">
                              <a:solidFill>
                                <a:schemeClr val="accent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CA" sz="1400" b="0" i="1" smtClean="0">
                              <a:solidFill>
                                <a:schemeClr val="accent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a14:m>
                  <a:r>
                    <a:rPr lang="en-CA" sz="1400" b="0" dirty="0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: </a:t>
                  </a:r>
                  <a:r>
                    <a:rPr lang="en-CA" sz="1400" dirty="0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angle of motor 0</a:t>
                  </a:r>
                  <a:endParaRPr lang="en-CA" sz="1400" b="0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mc:Choice>
          <mc:Fallback xmlns=""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A1FBD319-DEB9-4910-9E00-B841AEC0A8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69952" y="2467861"/>
                  <a:ext cx="1790229" cy="307777"/>
                </a:xfrm>
                <a:prstGeom prst="rect">
                  <a:avLst/>
                </a:prstGeom>
                <a:blipFill>
                  <a:blip r:embed="rId4"/>
                  <a:stretch>
                    <a:fillRect t="-5882" b="-17647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8B07EDBE-68EB-4D6A-892F-D97DC093912A}"/>
                    </a:ext>
                  </a:extLst>
                </p:cNvPr>
                <p:cNvSpPr txBox="1"/>
                <p:nvPr/>
              </p:nvSpPr>
              <p:spPr>
                <a:xfrm>
                  <a:off x="5974080" y="2899262"/>
                  <a:ext cx="1790229" cy="307777"/>
                </a:xfrm>
                <a:prstGeom prst="rect">
                  <a:avLst/>
                </a:prstGeom>
                <a:solidFill>
                  <a:schemeClr val="accent4"/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CA" sz="1400" b="0" i="1" smtClean="0">
                              <a:solidFill>
                                <a:schemeClr val="accent4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1400" b="0" i="1" smtClean="0">
                              <a:solidFill>
                                <a:schemeClr val="accent4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CA" sz="1400" b="0" i="1" smtClean="0">
                              <a:solidFill>
                                <a:schemeClr val="accent4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CA" sz="1400" b="0" dirty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: </a:t>
                  </a:r>
                  <a:r>
                    <a:rPr lang="en-CA" sz="1400" dirty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angle of motor 1</a:t>
                  </a:r>
                  <a:endParaRPr lang="en-CA" sz="1400" b="0" dirty="0">
                    <a:solidFill>
                      <a:schemeClr val="accent4">
                        <a:lumMod val="20000"/>
                        <a:lumOff val="8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mc:Choice>
          <mc:Fallback xmlns=""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8B07EDBE-68EB-4D6A-892F-D97DC093912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74080" y="2899262"/>
                  <a:ext cx="1790229" cy="307777"/>
                </a:xfrm>
                <a:prstGeom prst="rect">
                  <a:avLst/>
                </a:prstGeom>
                <a:blipFill>
                  <a:blip r:embed="rId5"/>
                  <a:stretch>
                    <a:fillRect t="-6000" b="-18000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FAF5F5CD-BDB1-4786-83B8-D3BEEC90FCC1}"/>
                </a:ext>
              </a:extLst>
            </p:cNvPr>
            <p:cNvGrpSpPr/>
            <p:nvPr/>
          </p:nvGrpSpPr>
          <p:grpSpPr>
            <a:xfrm>
              <a:off x="7527673" y="1189246"/>
              <a:ext cx="2909052" cy="4286390"/>
              <a:chOff x="2272812" y="826477"/>
              <a:chExt cx="2909052" cy="4286390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99C3F584-E649-4513-929E-74F4A225DC1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45069" y="3607243"/>
                <a:ext cx="904839" cy="466139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55B91062-325B-4902-9D28-25D713F2F0A8}"/>
                  </a:ext>
                </a:extLst>
              </p:cNvPr>
              <p:cNvCxnSpPr/>
              <p:nvPr/>
            </p:nvCxnSpPr>
            <p:spPr>
              <a:xfrm>
                <a:off x="3510547" y="1981200"/>
                <a:ext cx="323138" cy="806401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013789D5-30F0-4158-8E5A-FE910F9F7F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33685" y="2795337"/>
                <a:ext cx="1017491" cy="674680"/>
              </a:xfrm>
              <a:prstGeom prst="line">
                <a:avLst/>
              </a:prstGeom>
              <a:ln>
                <a:prstDash val="sysDot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B32C66B6-6FD9-4E80-8A90-D58C3A546E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01511" y="3837927"/>
                <a:ext cx="1581152" cy="1048434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5252342C-70B8-44A8-949E-2999012ED3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25716" y="982980"/>
                <a:ext cx="0" cy="3197488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7B86B4B9-2874-4767-8FE2-BA1F2B83AF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59724" y="1200150"/>
                <a:ext cx="2057400" cy="1028700"/>
              </a:xfrm>
              <a:prstGeom prst="line">
                <a:avLst/>
              </a:prstGeom>
              <a:ln w="12700" cap="flat" cmpd="sng" algn="ctr">
                <a:solidFill>
                  <a:schemeClr val="dk1"/>
                </a:solidFill>
                <a:prstDash val="lgDashDot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CBE8010-FCAB-40DC-BEE4-F4F8C051B3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2812" y="1169670"/>
                <a:ext cx="1573823" cy="1028700"/>
              </a:xfrm>
              <a:prstGeom prst="line">
                <a:avLst/>
              </a:prstGeom>
              <a:ln w="12700" cap="flat" cmpd="sng" algn="ctr">
                <a:solidFill>
                  <a:schemeClr val="dk1"/>
                </a:solidFill>
                <a:prstDash val="lgDashDot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34E5A775-A8B9-41E7-9D00-562A3188AE13}"/>
                      </a:ext>
                    </a:extLst>
                  </p:cNvPr>
                  <p:cNvSpPr/>
                  <p:nvPr/>
                </p:nvSpPr>
                <p:spPr>
                  <a:xfrm>
                    <a:off x="3899395" y="1395675"/>
                    <a:ext cx="601980" cy="556260"/>
                  </a:xfrm>
                  <a:prstGeom prst="ellipse">
                    <a:avLst/>
                  </a:prstGeom>
                  <a:solidFill>
                    <a:schemeClr val="bg1">
                      <a:lumMod val="50000"/>
                    </a:schemeClr>
                  </a:solidFill>
                  <a:ln w="76200">
                    <a:solidFill>
                      <a:schemeClr val="bg1"/>
                    </a:solidFill>
                  </a:ln>
                  <a:scene3d>
                    <a:camera prst="orthographicFront">
                      <a:rot lat="2280000" lon="3000000" rev="0"/>
                    </a:camera>
                    <a:lightRig rig="soft" dir="t"/>
                  </a:scene3d>
                  <a:sp3d extrusionH="635000" contourW="12700" prstMaterial="clear">
                    <a:bevelT prst="convex"/>
                    <a:extrusionClr>
                      <a:schemeClr val="bg1"/>
                    </a:extrusionClr>
                    <a:contourClr>
                      <a:schemeClr val="bg1"/>
                    </a:contourClr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oMath>
                      </m:oMathPara>
                    </a14:m>
                    <a:endParaRPr lang="en-CA" b="0" dirty="0"/>
                  </a:p>
                  <a:p>
                    <a:pPr algn="ctr"/>
                    <a:endParaRPr lang="en-CA" dirty="0"/>
                  </a:p>
                </p:txBody>
              </p:sp>
            </mc:Choice>
            <mc:Fallback xmlns=""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34E5A775-A8B9-41E7-9D00-562A3188AE13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899395" y="1395675"/>
                    <a:ext cx="601980" cy="556260"/>
                  </a:xfrm>
                  <a:prstGeom prst="ellipse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  <a:ln w="76200">
                    <a:solidFill>
                      <a:schemeClr val="bg1"/>
                    </a:solidFill>
                  </a:ln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" name="Oval 24">
                    <a:extLst>
                      <a:ext uri="{FF2B5EF4-FFF2-40B4-BE49-F238E27FC236}">
                        <a16:creationId xmlns:a16="http://schemas.microsoft.com/office/drawing/2014/main" id="{D46D9113-2DAD-4A53-9355-0298F9FF0594}"/>
                      </a:ext>
                    </a:extLst>
                  </p:cNvPr>
                  <p:cNvSpPr/>
                  <p:nvPr/>
                </p:nvSpPr>
                <p:spPr>
                  <a:xfrm>
                    <a:off x="2924910" y="1527844"/>
                    <a:ext cx="601980" cy="556260"/>
                  </a:xfrm>
                  <a:prstGeom prst="ellipse">
                    <a:avLst/>
                  </a:prstGeom>
                  <a:solidFill>
                    <a:schemeClr val="bg1">
                      <a:lumMod val="50000"/>
                    </a:schemeClr>
                  </a:solidFill>
                  <a:ln w="76200">
                    <a:solidFill>
                      <a:schemeClr val="bg1"/>
                    </a:solidFill>
                  </a:ln>
                  <a:scene3d>
                    <a:camera prst="orthographicFront">
                      <a:rot lat="1800000" lon="19200000" rev="0"/>
                    </a:camera>
                    <a:lightRig rig="soft" dir="t"/>
                  </a:scene3d>
                  <a:sp3d extrusionH="635000" contourW="12700" prstMaterial="clear">
                    <a:bevelT prst="convex"/>
                    <a:extrusionClr>
                      <a:schemeClr val="bg1"/>
                    </a:extrusionClr>
                    <a:contourClr>
                      <a:schemeClr val="bg1"/>
                    </a:contourClr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CA" b="0" dirty="0"/>
                  </a:p>
                  <a:p>
                    <a:pPr algn="ctr"/>
                    <a:endParaRPr lang="en-CA" dirty="0"/>
                  </a:p>
                </p:txBody>
              </p:sp>
            </mc:Choice>
            <mc:Fallback xmlns="">
              <p:sp>
                <p:nvSpPr>
                  <p:cNvPr id="25" name="Oval 24">
                    <a:extLst>
                      <a:ext uri="{FF2B5EF4-FFF2-40B4-BE49-F238E27FC236}">
                        <a16:creationId xmlns:a16="http://schemas.microsoft.com/office/drawing/2014/main" id="{D46D9113-2DAD-4A53-9355-0298F9FF0594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24910" y="1527844"/>
                    <a:ext cx="601980" cy="556260"/>
                  </a:xfrm>
                  <a:prstGeom prst="ellipse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  <a:ln w="76200">
                    <a:solidFill>
                      <a:schemeClr val="bg1"/>
                    </a:solidFill>
                  </a:ln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8CFC7844-04B8-4B77-AE7D-981DC376AB57}"/>
                      </a:ext>
                    </a:extLst>
                  </p:cNvPr>
                  <p:cNvSpPr txBox="1"/>
                  <p:nvPr/>
                </p:nvSpPr>
                <p:spPr>
                  <a:xfrm>
                    <a:off x="4813878" y="4743535"/>
                    <a:ext cx="36798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oMath>
                      </m:oMathPara>
                    </a14:m>
                    <a:endParaRPr lang="en-CA" dirty="0"/>
                  </a:p>
                </p:txBody>
              </p:sp>
            </mc:Choice>
            <mc:Fallback xmlns=""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8CFC7844-04B8-4B77-AE7D-981DC376AB5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813878" y="4743535"/>
                    <a:ext cx="367986" cy="369332"/>
                  </a:xfrm>
                  <a:prstGeom prst="rect">
                    <a:avLst/>
                  </a:prstGeom>
                  <a:blipFill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9688CE68-4FA0-4066-BF62-DEF62842DA03}"/>
                      </a:ext>
                    </a:extLst>
                  </p:cNvPr>
                  <p:cNvSpPr txBox="1"/>
                  <p:nvPr/>
                </p:nvSpPr>
                <p:spPr>
                  <a:xfrm>
                    <a:off x="2859617" y="3826268"/>
                    <a:ext cx="54450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oMath>
                      </m:oMathPara>
                    </a14:m>
                    <a:endParaRPr lang="en-CA" dirty="0"/>
                  </a:p>
                </p:txBody>
              </p:sp>
            </mc:Choice>
            <mc:Fallback xmlns=""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9688CE68-4FA0-4066-BF62-DEF62842DA0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859617" y="3826268"/>
                    <a:ext cx="544508" cy="369332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b="-6557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2AE1A7CF-1339-42CC-9A87-676EF7F7C746}"/>
                      </a:ext>
                    </a:extLst>
                  </p:cNvPr>
                  <p:cNvSpPr txBox="1"/>
                  <p:nvPr/>
                </p:nvSpPr>
                <p:spPr>
                  <a:xfrm>
                    <a:off x="3472956" y="826477"/>
                    <a:ext cx="35375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oMath>
                      </m:oMathPara>
                    </a14:m>
                    <a:endParaRPr lang="en-CA" dirty="0"/>
                  </a:p>
                </p:txBody>
              </p:sp>
            </mc:Choice>
            <mc:Fallback xmlns="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2AE1A7CF-1339-42CC-9A87-676EF7F7C74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472956" y="826477"/>
                    <a:ext cx="353750" cy="369332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B846D2E6-2649-4380-A1CA-6FAAC8B2E7ED}"/>
                  </a:ext>
                </a:extLst>
              </p:cNvPr>
              <p:cNvSpPr/>
              <p:nvPr/>
            </p:nvSpPr>
            <p:spPr>
              <a:xfrm>
                <a:off x="4778621" y="3376979"/>
                <a:ext cx="104042" cy="104042"/>
              </a:xfrm>
              <a:prstGeom prst="ellipse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85AD5BDA-E869-480F-954C-2D506F50EC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14421" y="4466466"/>
                <a:ext cx="315791" cy="162684"/>
              </a:xfrm>
              <a:prstGeom prst="line">
                <a:avLst/>
              </a:prstGeom>
            </p:spPr>
            <p:style>
              <a:lnRef idx="3">
                <a:schemeClr val="accent4"/>
              </a:lnRef>
              <a:fillRef idx="0">
                <a:schemeClr val="accent4"/>
              </a:fillRef>
              <a:effectRef idx="2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9D642629-9E7B-4BC1-ACEB-B10434430B04}"/>
                  </a:ext>
                </a:extLst>
              </p:cNvPr>
              <p:cNvCxnSpPr>
                <a:cxnSpLocks/>
                <a:endCxn id="34" idx="4"/>
              </p:cNvCxnSpPr>
              <p:nvPr/>
            </p:nvCxnSpPr>
            <p:spPr>
              <a:xfrm flipV="1">
                <a:off x="4830642" y="3481021"/>
                <a:ext cx="0" cy="985445"/>
              </a:xfrm>
              <a:prstGeom prst="line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3DB727C-D37D-46E8-AA86-B86D842C5E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14882" y="3791786"/>
                <a:ext cx="1017491" cy="674680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5ABB14E1-E33B-4383-AE53-A0A2AC1EF9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10547" y="2935719"/>
                <a:ext cx="1017491" cy="674680"/>
              </a:xfrm>
              <a:prstGeom prst="line">
                <a:avLst/>
              </a:prstGeom>
              <a:ln>
                <a:prstDash val="sysDot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630CAF28-0E69-425A-84C0-441A5467160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10547" y="2793167"/>
                <a:ext cx="315791" cy="162684"/>
              </a:xfrm>
              <a:prstGeom prst="line">
                <a:avLst/>
              </a:prstGeom>
              <a:ln>
                <a:prstDash val="sysDot"/>
              </a:ln>
            </p:spPr>
            <p:style>
              <a:lnRef idx="3">
                <a:schemeClr val="accent4"/>
              </a:lnRef>
              <a:fillRef idx="0">
                <a:schemeClr val="accent4"/>
              </a:fillRef>
              <a:effectRef idx="2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185F844D-B313-46A7-996F-80C2C8C2D08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14850" y="3607997"/>
                <a:ext cx="0" cy="1021153"/>
              </a:xfrm>
              <a:prstGeom prst="line">
                <a:avLst/>
              </a:prstGeom>
              <a:ln>
                <a:prstDash val="sysDot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F521CC3A-F482-4E5C-8808-4B10ED9EDB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826706" y="2787602"/>
                <a:ext cx="0" cy="1050325"/>
              </a:xfrm>
              <a:prstGeom prst="line">
                <a:avLst/>
              </a:prstGeom>
              <a:ln>
                <a:prstDash val="sysDot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04AFE6FD-B184-4D09-B984-3DFBB08B7A2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09718" y="3445524"/>
                <a:ext cx="315791" cy="162684"/>
              </a:xfrm>
              <a:prstGeom prst="line">
                <a:avLst/>
              </a:prstGeom>
              <a:ln>
                <a:prstDash val="sysDot"/>
              </a:ln>
            </p:spPr>
            <p:style>
              <a:lnRef idx="3">
                <a:schemeClr val="accent4"/>
              </a:lnRef>
              <a:fillRef idx="0">
                <a:schemeClr val="accent4"/>
              </a:fillRef>
              <a:effectRef idx="2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3AB125F3-8802-47B9-9CCB-6278F1F7678A}"/>
                  </a:ext>
                </a:extLst>
              </p:cNvPr>
              <p:cNvCxnSpPr/>
              <p:nvPr/>
            </p:nvCxnSpPr>
            <p:spPr>
              <a:xfrm>
                <a:off x="3525194" y="1992997"/>
                <a:ext cx="984524" cy="1598657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3">
                <a:schemeClr val="accent4"/>
              </a:lnRef>
              <a:fillRef idx="0">
                <a:schemeClr val="accent4"/>
              </a:fillRef>
              <a:effectRef idx="2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8845E012-D782-44B6-A77B-188C4388C6A2}"/>
                  </a:ext>
                </a:extLst>
              </p:cNvPr>
              <p:cNvCxnSpPr>
                <a:endCxn id="34" idx="1"/>
              </p:cNvCxnSpPr>
              <p:nvPr/>
            </p:nvCxnSpPr>
            <p:spPr>
              <a:xfrm>
                <a:off x="3525716" y="1981200"/>
                <a:ext cx="1268142" cy="1411016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3">
                <a:schemeClr val="accent5"/>
              </a:lnRef>
              <a:fillRef idx="0">
                <a:schemeClr val="accent5"/>
              </a:fillRef>
              <a:effectRef idx="2">
                <a:schemeClr val="accent5"/>
              </a:effectRef>
              <a:fontRef idx="minor">
                <a:schemeClr val="tx1"/>
              </a:fontRef>
            </p:style>
          </p:cxnSp>
          <p:sp>
            <p:nvSpPr>
              <p:cNvPr id="66" name="Arc 65">
                <a:extLst>
                  <a:ext uri="{FF2B5EF4-FFF2-40B4-BE49-F238E27FC236}">
                    <a16:creationId xmlns:a16="http://schemas.microsoft.com/office/drawing/2014/main" id="{01ADCA7F-AEEA-4480-81A1-73C7BD2BDFEC}"/>
                  </a:ext>
                </a:extLst>
              </p:cNvPr>
              <p:cNvSpPr/>
              <p:nvPr/>
            </p:nvSpPr>
            <p:spPr>
              <a:xfrm>
                <a:off x="3181353" y="1728599"/>
                <a:ext cx="643377" cy="643377"/>
              </a:xfrm>
              <a:prstGeom prst="arc">
                <a:avLst>
                  <a:gd name="adj1" fmla="val 3598766"/>
                  <a:gd name="adj2" fmla="val 5188585"/>
                </a:avLst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67" name="Arc 66">
                <a:extLst>
                  <a:ext uri="{FF2B5EF4-FFF2-40B4-BE49-F238E27FC236}">
                    <a16:creationId xmlns:a16="http://schemas.microsoft.com/office/drawing/2014/main" id="{68D85C3B-B75F-4552-9687-67D298708E13}"/>
                  </a:ext>
                </a:extLst>
              </p:cNvPr>
              <p:cNvSpPr/>
              <p:nvPr/>
            </p:nvSpPr>
            <p:spPr>
              <a:xfrm>
                <a:off x="2884025" y="1417337"/>
                <a:ext cx="1348735" cy="1348735"/>
              </a:xfrm>
              <a:prstGeom prst="arc">
                <a:avLst>
                  <a:gd name="adj1" fmla="val 3302527"/>
                  <a:gd name="adj2" fmla="val 5541694"/>
                </a:avLst>
              </a:prstGeom>
              <a:ln w="38100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9227404B-EC2F-455A-9EE3-055A4E634F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25194" y="1992997"/>
                <a:ext cx="0" cy="962854"/>
              </a:xfrm>
              <a:prstGeom prst="line">
                <a:avLst/>
              </a:prstGeom>
              <a:ln w="381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D015474D-2B94-4755-B0CD-8BE12BA4D8A0}"/>
                </a:ext>
              </a:extLst>
            </p:cNvPr>
            <p:cNvGrpSpPr/>
            <p:nvPr/>
          </p:nvGrpSpPr>
          <p:grpSpPr>
            <a:xfrm>
              <a:off x="10343508" y="3203871"/>
              <a:ext cx="990336" cy="1147289"/>
              <a:chOff x="7349938" y="4782139"/>
              <a:chExt cx="990336" cy="1147289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4" name="TextBox 83">
                    <a:extLst>
                      <a:ext uri="{FF2B5EF4-FFF2-40B4-BE49-F238E27FC236}">
                        <a16:creationId xmlns:a16="http://schemas.microsoft.com/office/drawing/2014/main" id="{4A2F3C25-8EAC-4BA2-BA76-154C3509626E}"/>
                      </a:ext>
                    </a:extLst>
                  </p:cNvPr>
                  <p:cNvSpPr txBox="1"/>
                  <p:nvPr/>
                </p:nvSpPr>
                <p:spPr>
                  <a:xfrm>
                    <a:off x="7350302" y="4782139"/>
                    <a:ext cx="989972" cy="307777"/>
                  </a:xfrm>
                  <a:prstGeom prst="rect">
                    <a:avLst/>
                  </a:prstGeom>
                  <a:solidFill>
                    <a:schemeClr val="accent2">
                      <a:lumMod val="50000"/>
                    </a:schemeClr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CA" sz="1400" dirty="0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rPr>
                      <a:t>Desired </a:t>
                    </a:r>
                    <a14:m>
                      <m:oMath xmlns:m="http://schemas.openxmlformats.org/officeDocument/2006/math">
                        <m:r>
                          <a:rPr lang="en-CA" sz="1400" b="0" i="1" smtClean="0">
                            <a:solidFill>
                              <a:schemeClr val="accent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𝑥</m:t>
                        </m:r>
                      </m:oMath>
                    </a14:m>
                    <a:endParaRPr lang="en-CA" sz="1400" dirty="0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84" name="TextBox 83">
                    <a:extLst>
                      <a:ext uri="{FF2B5EF4-FFF2-40B4-BE49-F238E27FC236}">
                        <a16:creationId xmlns:a16="http://schemas.microsoft.com/office/drawing/2014/main" id="{4A2F3C25-8EAC-4BA2-BA76-154C3509626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50302" y="4782139"/>
                    <a:ext cx="989972" cy="307777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1852" t="-6000" b="-18000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5" name="TextBox 84">
                    <a:extLst>
                      <a:ext uri="{FF2B5EF4-FFF2-40B4-BE49-F238E27FC236}">
                        <a16:creationId xmlns:a16="http://schemas.microsoft.com/office/drawing/2014/main" id="{1BEBFC12-DEFA-4B39-A08C-7CC8393C4088}"/>
                      </a:ext>
                    </a:extLst>
                  </p:cNvPr>
                  <p:cNvSpPr txBox="1"/>
                  <p:nvPr/>
                </p:nvSpPr>
                <p:spPr>
                  <a:xfrm>
                    <a:off x="7350302" y="5621651"/>
                    <a:ext cx="989972" cy="307777"/>
                  </a:xfrm>
                  <a:prstGeom prst="rect">
                    <a:avLst/>
                  </a:prstGeom>
                  <a:solidFill>
                    <a:schemeClr val="accent6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CA" sz="140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rPr>
                      <a:t>Desired </a:t>
                    </a:r>
                    <a14:m>
                      <m:oMath xmlns:m="http://schemas.openxmlformats.org/officeDocument/2006/math">
                        <m:r>
                          <a:rPr lang="en-CA" sz="1400" b="0" i="1" smtClean="0">
                            <a:solidFill>
                              <a:schemeClr val="accent6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oMath>
                    </a14:m>
                    <a:endParaRPr lang="en-CA" sz="1400" dirty="0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85" name="TextBox 84">
                    <a:extLst>
                      <a:ext uri="{FF2B5EF4-FFF2-40B4-BE49-F238E27FC236}">
                        <a16:creationId xmlns:a16="http://schemas.microsoft.com/office/drawing/2014/main" id="{1BEBFC12-DEFA-4B39-A08C-7CC8393C408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50302" y="5621651"/>
                    <a:ext cx="989972" cy="307777"/>
                  </a:xfrm>
                  <a:prstGeom prst="rect">
                    <a:avLst/>
                  </a:prstGeom>
                  <a:blipFill>
                    <a:blip r:embed="rId12"/>
                    <a:stretch>
                      <a:fillRect l="-1852" t="-6000" b="-18000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6" name="TextBox 85">
                    <a:extLst>
                      <a:ext uri="{FF2B5EF4-FFF2-40B4-BE49-F238E27FC236}">
                        <a16:creationId xmlns:a16="http://schemas.microsoft.com/office/drawing/2014/main" id="{C97E694B-19C0-4C27-9F16-DE3B0D02AEFF}"/>
                      </a:ext>
                    </a:extLst>
                  </p:cNvPr>
                  <p:cNvSpPr txBox="1"/>
                  <p:nvPr/>
                </p:nvSpPr>
                <p:spPr>
                  <a:xfrm>
                    <a:off x="7349938" y="5197489"/>
                    <a:ext cx="989972" cy="307777"/>
                  </a:xfrm>
                  <a:prstGeom prst="rect">
                    <a:avLst/>
                  </a:prstGeom>
                  <a:solidFill>
                    <a:schemeClr val="accent4">
                      <a:lumMod val="75000"/>
                    </a:schemeClr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CA" sz="14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rPr>
                      <a:t>Desired </a:t>
                    </a:r>
                    <a14:m>
                      <m:oMath xmlns:m="http://schemas.openxmlformats.org/officeDocument/2006/math">
                        <m:r>
                          <a:rPr lang="en-CA" sz="1400" b="0" i="1" smtClean="0">
                            <a:solidFill>
                              <a:schemeClr val="accent4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𝑦</m:t>
                        </m:r>
                      </m:oMath>
                    </a14:m>
                    <a:endParaRPr lang="en-CA" sz="1400" dirty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86" name="TextBox 85">
                    <a:extLst>
                      <a:ext uri="{FF2B5EF4-FFF2-40B4-BE49-F238E27FC236}">
                        <a16:creationId xmlns:a16="http://schemas.microsoft.com/office/drawing/2014/main" id="{C97E694B-19C0-4C27-9F16-DE3B0D02AEF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49938" y="5197489"/>
                    <a:ext cx="989972" cy="307777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 l="-1852" t="-6000" b="-18000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93" name="Double Bracket 92">
              <a:extLst>
                <a:ext uri="{FF2B5EF4-FFF2-40B4-BE49-F238E27FC236}">
                  <a16:creationId xmlns:a16="http://schemas.microsoft.com/office/drawing/2014/main" id="{0CD6B321-C7DD-4C32-BE6C-E37D59000C1D}"/>
                </a:ext>
              </a:extLst>
            </p:cNvPr>
            <p:cNvSpPr/>
            <p:nvPr/>
          </p:nvSpPr>
          <p:spPr>
            <a:xfrm>
              <a:off x="10229639" y="3127560"/>
              <a:ext cx="1225760" cy="1361466"/>
            </a:xfrm>
            <a:prstGeom prst="bracketPair">
              <a:avLst>
                <a:gd name="adj" fmla="val 5141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 sz="14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9B0787BA-C669-4186-B70A-2EF552858DF8}"/>
                    </a:ext>
                  </a:extLst>
                </p:cNvPr>
                <p:cNvSpPr txBox="1"/>
                <p:nvPr/>
              </p:nvSpPr>
              <p:spPr>
                <a:xfrm>
                  <a:off x="5842000" y="3330663"/>
                  <a:ext cx="1921853" cy="523220"/>
                </a:xfrm>
                <a:prstGeom prst="rect">
                  <a:avLst/>
                </a:prstGeom>
                <a:solidFill>
                  <a:srgbClr val="7030A0"/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CA" sz="1400" b="0" i="1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𝑧</m:t>
                      </m:r>
                      <m:r>
                        <a:rPr lang="en-CA" sz="1400" b="0" i="1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′</m:t>
                      </m:r>
                    </m:oMath>
                  </a14:m>
                  <a:r>
                    <a:rPr lang="en-CA" sz="1400" dirty="0">
                      <a:solidFill>
                        <a:schemeClr val="bg1">
                          <a:lumMod val="9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: Distance between laser and top of part</a:t>
                  </a:r>
                  <a:endParaRPr lang="en-CA" sz="1400" b="0" dirty="0">
                    <a:solidFill>
                      <a:schemeClr val="bg1">
                        <a:lumMod val="9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mc:Choice>
          <mc:Fallback xmlns=""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9B0787BA-C669-4186-B70A-2EF552858DF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42000" y="3330663"/>
                  <a:ext cx="1921853" cy="523220"/>
                </a:xfrm>
                <a:prstGeom prst="rect">
                  <a:avLst/>
                </a:prstGeom>
                <a:blipFill>
                  <a:blip r:embed="rId14"/>
                  <a:stretch>
                    <a:fillRect l="-949" t="-3529" b="-10588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B6AA4BE9-9979-4F55-831D-07A7135C3EE0}"/>
                </a:ext>
              </a:extLst>
            </p:cNvPr>
            <p:cNvCxnSpPr>
              <a:cxnSpLocks/>
              <a:endCxn id="66" idx="0"/>
            </p:cNvCxnSpPr>
            <p:nvPr/>
          </p:nvCxnSpPr>
          <p:spPr>
            <a:xfrm>
              <a:off x="7760181" y="2652527"/>
              <a:ext cx="1158666" cy="39062"/>
            </a:xfrm>
            <a:prstGeom prst="line">
              <a:avLst/>
            </a:prstGeom>
            <a:ln>
              <a:headEnd type="oval" w="med" len="med"/>
              <a:tailEnd type="oval" w="med" len="me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B373880-2EC9-4B31-93CA-1115E38F8F50}"/>
                </a:ext>
              </a:extLst>
            </p:cNvPr>
            <p:cNvCxnSpPr>
              <a:cxnSpLocks/>
            </p:cNvCxnSpPr>
            <p:nvPr/>
          </p:nvCxnSpPr>
          <p:spPr>
            <a:xfrm>
              <a:off x="7760180" y="3089474"/>
              <a:ext cx="1214799" cy="22753"/>
            </a:xfrm>
            <a:prstGeom prst="line">
              <a:avLst/>
            </a:prstGeom>
            <a:ln>
              <a:solidFill>
                <a:schemeClr val="accent4"/>
              </a:solidFill>
              <a:headEnd type="oval" w="med" len="med"/>
              <a:tailEnd type="oval" w="med" len="me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16DE81C-DCDC-46C6-91B2-D1F19B915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60180" y="3298488"/>
              <a:ext cx="1019875" cy="218577"/>
            </a:xfrm>
            <a:prstGeom prst="line">
              <a:avLst/>
            </a:prstGeom>
            <a:ln>
              <a:solidFill>
                <a:srgbClr val="7030A0"/>
              </a:solidFill>
              <a:headEnd type="oval" w="med" len="med"/>
              <a:tailEnd type="oval" w="med" len="me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14" name="TextBox 113">
            <a:extLst>
              <a:ext uri="{FF2B5EF4-FFF2-40B4-BE49-F238E27FC236}">
                <a16:creationId xmlns:a16="http://schemas.microsoft.com/office/drawing/2014/main" id="{62036381-A91D-4761-913D-072445647454}"/>
              </a:ext>
            </a:extLst>
          </p:cNvPr>
          <p:cNvSpPr txBox="1"/>
          <p:nvPr/>
        </p:nvSpPr>
        <p:spPr>
          <a:xfrm>
            <a:off x="174525" y="171037"/>
            <a:ext cx="52373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Inverse &amp; Direct Kinematic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CE5D05D-DA43-4C26-9497-19C49DA4D9E2}"/>
              </a:ext>
            </a:extLst>
          </p:cNvPr>
          <p:cNvSpPr txBox="1"/>
          <p:nvPr/>
        </p:nvSpPr>
        <p:spPr>
          <a:xfrm>
            <a:off x="228780" y="863600"/>
            <a:ext cx="437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inverse kinematic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module converts the Cartesian coordinates to the desired motor angle.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60A322D-4C92-46D2-BAEE-F79CA423A4E5}"/>
              </a:ext>
            </a:extLst>
          </p:cNvPr>
          <p:cNvGrpSpPr/>
          <p:nvPr/>
        </p:nvGrpSpPr>
        <p:grpSpPr>
          <a:xfrm>
            <a:off x="197388" y="1449040"/>
            <a:ext cx="5117786" cy="564898"/>
            <a:chOff x="6417076" y="5736230"/>
            <a:chExt cx="5117786" cy="56489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B15B84BB-7999-4E76-AA91-04CA6E105179}"/>
                    </a:ext>
                  </a:extLst>
                </p:cNvPr>
                <p:cNvSpPr txBox="1"/>
                <p:nvPr/>
              </p:nvSpPr>
              <p:spPr>
                <a:xfrm>
                  <a:off x="8106051" y="5736230"/>
                  <a:ext cx="1540486" cy="56483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CA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CA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p>
                              <m:sSupPr>
                                <m:ctrlPr>
                                  <a:rPr lang="en-CA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CA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tan</m:t>
                                </m:r>
                              </m:e>
                              <m:sup>
                                <m:r>
                                  <a:rPr lang="en-CA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</m:sSup>
                          </m:fName>
                          <m:e>
                            <m:f>
                              <m:fPr>
                                <m:ctrlPr>
                                  <a:rPr lang="en-CA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CA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p>
                                    <m: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den>
                            </m:f>
                          </m:e>
                        </m:func>
                      </m:oMath>
                    </m:oMathPara>
                  </a14:m>
                  <a:endParaRPr lang="en-CA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B15B84BB-7999-4E76-AA91-04CA6E10517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06051" y="5736230"/>
                  <a:ext cx="1540486" cy="564835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284CA72E-B45C-4EB5-9193-E5F52B74C228}"/>
                    </a:ext>
                  </a:extLst>
                </p:cNvPr>
                <p:cNvSpPr txBox="1"/>
                <p:nvPr/>
              </p:nvSpPr>
              <p:spPr>
                <a:xfrm>
                  <a:off x="6417076" y="5736230"/>
                  <a:ext cx="1545808" cy="5648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CA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CA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p>
                              <m:sSupPr>
                                <m:ctrlPr>
                                  <a:rPr lang="en-CA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CA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tan</m:t>
                                </m:r>
                              </m:e>
                              <m:sup>
                                <m:r>
                                  <a:rPr lang="en-CA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</m:sSup>
                          </m:fName>
                          <m:e>
                            <m:f>
                              <m:fPr>
                                <m:ctrlPr>
                                  <a:rPr lang="en-CA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CA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p>
                                    <m: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den>
                            </m:f>
                          </m:e>
                        </m:func>
                      </m:oMath>
                    </m:oMathPara>
                  </a14:m>
                  <a:endParaRPr lang="en-CA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284CA72E-B45C-4EB5-9193-E5F52B74C22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17076" y="5736230"/>
                  <a:ext cx="1545808" cy="564898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AD36FA41-79E7-4947-B2C4-13A768016EF3}"/>
                    </a:ext>
                  </a:extLst>
                </p:cNvPr>
                <p:cNvSpPr txBox="1"/>
                <p:nvPr/>
              </p:nvSpPr>
              <p:spPr>
                <a:xfrm>
                  <a:off x="9789704" y="5802466"/>
                  <a:ext cx="174515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CA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CA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nor/>
                          </m:rPr>
                          <a:rPr lang="en-CA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he</m:t>
                        </m:r>
                        <m:r>
                          <m:rPr>
                            <m:nor/>
                          </m:rPr>
                          <a:rPr lang="en-CA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ight</m:t>
                        </m:r>
                        <m:r>
                          <a:rPr lang="en-CA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A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oMath>
                    </m:oMathPara>
                  </a14:m>
                  <a:endParaRPr lang="en-CA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AD36FA41-79E7-4947-B2C4-13A768016EF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89704" y="5802466"/>
                  <a:ext cx="1745158" cy="369332"/>
                </a:xfrm>
                <a:prstGeom prst="rect">
                  <a:avLst/>
                </a:prstGeom>
                <a:blipFill>
                  <a:blip r:embed="rId17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7015E2BE-073B-4A32-9A4D-A11FA23E8B7C}"/>
              </a:ext>
            </a:extLst>
          </p:cNvPr>
          <p:cNvSpPr txBox="1"/>
          <p:nvPr/>
        </p:nvSpPr>
        <p:spPr>
          <a:xfrm>
            <a:off x="213250" y="2470461"/>
            <a:ext cx="437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direct kinematic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converts actual motor angles back to Cartesian coordinates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05CD25-5C01-4CCF-896A-C3CCE1DAAA87}"/>
              </a:ext>
            </a:extLst>
          </p:cNvPr>
          <p:cNvGrpSpPr/>
          <p:nvPr/>
        </p:nvGrpSpPr>
        <p:grpSpPr>
          <a:xfrm>
            <a:off x="2822408" y="2813558"/>
            <a:ext cx="1620187" cy="696711"/>
            <a:chOff x="9769335" y="5629799"/>
            <a:chExt cx="1620187" cy="69671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8A960487-63C0-469D-9D89-317292870679}"/>
                    </a:ext>
                  </a:extLst>
                </p:cNvPr>
                <p:cNvSpPr txBox="1"/>
                <p:nvPr/>
              </p:nvSpPr>
              <p:spPr>
                <a:xfrm>
                  <a:off x="9769335" y="5629799"/>
                  <a:ext cx="161781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A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CA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CA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  <m:func>
                          <m:funcPr>
                            <m:ctrlP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tan</m:t>
                            </m:r>
                          </m:fName>
                          <m:e>
                            <m:d>
                              <m:dPr>
                                <m:ctrlPr>
                                  <a:rPr lang="en-CA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</m:oMath>
                    </m:oMathPara>
                  </a14:m>
                  <a:endParaRPr lang="en-CA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8A960487-63C0-469D-9D89-31729287067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69335" y="5629799"/>
                  <a:ext cx="1617814" cy="369332"/>
                </a:xfrm>
                <a:prstGeom prst="rect">
                  <a:avLst/>
                </a:prstGeom>
                <a:blipFill>
                  <a:blip r:embed="rId18"/>
                  <a:stretch>
                    <a:fillRect b="-6667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30488623-116D-4A6C-A2A8-5FADC77CDC44}"/>
                    </a:ext>
                  </a:extLst>
                </p:cNvPr>
                <p:cNvSpPr txBox="1"/>
                <p:nvPr/>
              </p:nvSpPr>
              <p:spPr>
                <a:xfrm>
                  <a:off x="9773631" y="5957178"/>
                  <a:ext cx="161589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A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CA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CA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  <m:func>
                          <m:funcPr>
                            <m:ctrlP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tan</m:t>
                            </m:r>
                          </m:fName>
                          <m:e>
                            <m:d>
                              <m:dPr>
                                <m:ctrlPr>
                                  <a:rPr lang="en-CA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</m:oMath>
                    </m:oMathPara>
                  </a14:m>
                  <a:endParaRPr lang="en-CA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30488623-116D-4A6C-A2A8-5FADC77CDC4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73631" y="5957178"/>
                  <a:ext cx="1615891" cy="369332"/>
                </a:xfrm>
                <a:prstGeom prst="rect">
                  <a:avLst/>
                </a:prstGeom>
                <a:blipFill>
                  <a:blip r:embed="rId19"/>
                  <a:stretch>
                    <a:fillRect b="-6557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375096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84A14B5A-9519-4A71-B2CA-5FBE73C44C5C}"/>
              </a:ext>
            </a:extLst>
          </p:cNvPr>
          <p:cNvSpPr/>
          <p:nvPr/>
        </p:nvSpPr>
        <p:spPr>
          <a:xfrm rot="21094343">
            <a:off x="-325116" y="3173604"/>
            <a:ext cx="4495021" cy="4064811"/>
          </a:xfrm>
          <a:prstGeom prst="rect">
            <a:avLst/>
          </a:prstGeom>
          <a:gradFill flip="none" rotWithShape="1">
            <a:gsLst>
              <a:gs pos="0">
                <a:schemeClr val="accent4">
                  <a:shade val="30000"/>
                  <a:satMod val="115000"/>
                </a:schemeClr>
              </a:gs>
              <a:gs pos="50000">
                <a:schemeClr val="accent4">
                  <a:shade val="67500"/>
                  <a:satMod val="115000"/>
                </a:schemeClr>
              </a:gs>
              <a:gs pos="100000">
                <a:schemeClr val="accent4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7B61220-7D70-4C8A-B68E-8EC83AB3EFD3}"/>
              </a:ext>
            </a:extLst>
          </p:cNvPr>
          <p:cNvGrpSpPr/>
          <p:nvPr/>
        </p:nvGrpSpPr>
        <p:grpSpPr>
          <a:xfrm>
            <a:off x="4206676" y="183685"/>
            <a:ext cx="5631916" cy="2952574"/>
            <a:chOff x="2389116" y="1260231"/>
            <a:chExt cx="7227277" cy="361363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24EF711-CA29-424A-9472-3A1B0C8F9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89116" y="1260231"/>
              <a:ext cx="7227277" cy="3613639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B16D8FD8-34AD-4BFD-A7A4-DEC3964B1980}"/>
                    </a:ext>
                  </a:extLst>
                </p:cNvPr>
                <p:cNvSpPr/>
                <p:nvPr/>
              </p:nvSpPr>
              <p:spPr>
                <a:xfrm>
                  <a:off x="6566813" y="4430601"/>
                  <a:ext cx="395966" cy="333033"/>
                </a:xfrm>
                <a:prstGeom prst="rect">
                  <a:avLst/>
                </a:prstGeom>
                <a:solidFill>
                  <a:schemeClr val="accent1"/>
                </a:solidFill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CA" sz="1400" b="0" i="1" smtClean="0">
                                <a:solidFill>
                                  <a:schemeClr val="accent2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400" b="0" i="1" smtClean="0">
                                <a:solidFill>
                                  <a:schemeClr val="accent2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CA" sz="1400" b="0" i="1" smtClean="0">
                                <a:solidFill>
                                  <a:schemeClr val="accent2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oMath>
                    </m:oMathPara>
                  </a14:m>
                  <a:endParaRPr lang="en-CA" sz="1400" b="0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B16D8FD8-34AD-4BFD-A7A4-DEC3964B198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66813" y="4430601"/>
                  <a:ext cx="395966" cy="333033"/>
                </a:xfrm>
                <a:prstGeom prst="rect">
                  <a:avLst/>
                </a:prstGeom>
                <a:blipFill>
                  <a:blip r:embed="rId3"/>
                  <a:stretch>
                    <a:fillRect b="-17778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8703D0EE-20EB-44A9-AC5C-E52A35055FAA}"/>
                    </a:ext>
                  </a:extLst>
                </p:cNvPr>
                <p:cNvSpPr/>
                <p:nvPr/>
              </p:nvSpPr>
              <p:spPr>
                <a:xfrm>
                  <a:off x="5855357" y="1348160"/>
                  <a:ext cx="471507" cy="315983"/>
                </a:xfrm>
                <a:prstGeom prst="rect">
                  <a:avLst/>
                </a:prstGeom>
                <a:solidFill>
                  <a:schemeClr val="accent2"/>
                </a:solidFill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CA" sz="1400" b="0" i="1" smtClean="0">
                                <a:solidFill>
                                  <a:schemeClr val="accent2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400" b="0" i="1" smtClean="0">
                                <a:solidFill>
                                  <a:schemeClr val="accent2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CA" sz="1400" b="0" i="1" smtClean="0">
                                <a:solidFill>
                                  <a:schemeClr val="accent2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oMath>
                    </m:oMathPara>
                  </a14:m>
                  <a:endParaRPr lang="en-CA" sz="1400" b="0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8703D0EE-20EB-44A9-AC5C-E52A35055FA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55357" y="1348160"/>
                  <a:ext cx="471507" cy="315983"/>
                </a:xfrm>
                <a:prstGeom prst="rect">
                  <a:avLst/>
                </a:prstGeom>
                <a:blipFill>
                  <a:blip r:embed="rId4"/>
                  <a:stretch>
                    <a:fillRect b="-9524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BE016F1-6A91-4E27-B25B-89C71D7771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18117" y="3334663"/>
              <a:ext cx="1" cy="1114955"/>
            </a:xfrm>
            <a:prstGeom prst="line">
              <a:avLst/>
            </a:prstGeom>
            <a:ln w="76200">
              <a:tailEnd type="oval" w="sm" len="sm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483F2F3-B02C-4299-AC06-C085EC5A65EA}"/>
                </a:ext>
              </a:extLst>
            </p:cNvPr>
            <p:cNvCxnSpPr>
              <a:cxnSpLocks/>
            </p:cNvCxnSpPr>
            <p:nvPr/>
          </p:nvCxnSpPr>
          <p:spPr>
            <a:xfrm>
              <a:off x="6283421" y="1435654"/>
              <a:ext cx="0" cy="1536144"/>
            </a:xfrm>
            <a:prstGeom prst="line">
              <a:avLst/>
            </a:prstGeom>
            <a:ln w="76200" cap="rnd">
              <a:solidFill>
                <a:schemeClr val="accent2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3653EACC-0493-4D96-A370-93A3194D1304}"/>
              </a:ext>
            </a:extLst>
          </p:cNvPr>
          <p:cNvSpPr/>
          <p:nvPr/>
        </p:nvSpPr>
        <p:spPr>
          <a:xfrm rot="21406484">
            <a:off x="-201016" y="-148965"/>
            <a:ext cx="4009992" cy="3503026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3B212C-1C07-4015-9C4C-A42A0AE246DE}"/>
              </a:ext>
            </a:extLst>
          </p:cNvPr>
          <p:cNvSpPr txBox="1"/>
          <p:nvPr/>
        </p:nvSpPr>
        <p:spPr>
          <a:xfrm>
            <a:off x="126380" y="31870"/>
            <a:ext cx="3217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Power Amplifier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487C74-0E46-416B-9EB5-48E7F0AD1313}"/>
              </a:ext>
            </a:extLst>
          </p:cNvPr>
          <p:cNvSpPr txBox="1"/>
          <p:nvPr/>
        </p:nvSpPr>
        <p:spPr>
          <a:xfrm>
            <a:off x="195577" y="818761"/>
            <a:ext cx="3148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power amplifier 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takes the role of a filter and a voltage follower.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CD033D-0DF6-4F23-AA0D-59F8F5AC1D73}"/>
              </a:ext>
            </a:extLst>
          </p:cNvPr>
          <p:cNvSpPr txBox="1"/>
          <p:nvPr/>
        </p:nvSpPr>
        <p:spPr>
          <a:xfrm>
            <a:off x="195577" y="1396139"/>
            <a:ext cx="3148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transfer function is the output divided by input.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510521D-A1E7-41A5-AE69-CA511AEF3D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4535" y="2026656"/>
            <a:ext cx="1822367" cy="110960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26F0CB9-DEF8-4B21-B7B5-045DFAB9AAF8}"/>
                  </a:ext>
                </a:extLst>
              </p:cNvPr>
              <p:cNvSpPr txBox="1"/>
              <p:nvPr/>
            </p:nvSpPr>
            <p:spPr>
              <a:xfrm>
                <a:off x="195576" y="1973517"/>
                <a:ext cx="3148095" cy="5398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Since there is negative feedback coupled by the capacitor,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sz="1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sSubPr>
                      <m:e>
                        <m:r>
                          <a:rPr lang="en-CA" sz="1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𝑉</m:t>
                        </m:r>
                      </m:e>
                      <m:sub>
                        <m:r>
                          <a:rPr lang="en-CA" sz="1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𝑛</m:t>
                        </m:r>
                      </m:sub>
                    </m:sSub>
                    <m:r>
                      <a:rPr lang="en-CA" sz="1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=</m:t>
                    </m:r>
                    <m:sSub>
                      <m:sSubPr>
                        <m:ctrlPr>
                          <a:rPr lang="en-CA" sz="1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sSubPr>
                      <m:e>
                        <m:r>
                          <a:rPr lang="en-CA" sz="1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𝑉</m:t>
                        </m:r>
                      </m:e>
                      <m:sub>
                        <m:r>
                          <a:rPr lang="en-CA" sz="1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26F0CB9-DEF8-4B21-B7B5-045DFAB9AA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576" y="1973517"/>
                <a:ext cx="3148095" cy="539828"/>
              </a:xfrm>
              <a:prstGeom prst="rect">
                <a:avLst/>
              </a:prstGeom>
              <a:blipFill>
                <a:blip r:embed="rId6"/>
                <a:stretch>
                  <a:fillRect l="-580" t="-3409" b="-681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EA0E016F-513A-4357-808F-F0F4E176CE06}"/>
              </a:ext>
            </a:extLst>
          </p:cNvPr>
          <p:cNvSpPr txBox="1"/>
          <p:nvPr/>
        </p:nvSpPr>
        <p:spPr>
          <a:xfrm>
            <a:off x="195576" y="2567108"/>
            <a:ext cx="26965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MNA is used to solve the circuit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52D2751-AB83-4132-9E95-D4CD1A6583C4}"/>
                  </a:ext>
                </a:extLst>
              </p:cNvPr>
              <p:cNvSpPr txBox="1"/>
              <p:nvPr/>
            </p:nvSpPr>
            <p:spPr>
              <a:xfrm>
                <a:off x="268133" y="5015659"/>
                <a:ext cx="3411062" cy="52610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Transfer Function: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A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V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out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V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in</m:t>
                            </m:r>
                          </m:sub>
                        </m:sSub>
                      </m:den>
                    </m:f>
                  </m:oMath>
                </a14:m>
                <a:r>
                  <a:rPr lang="en-CA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CA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CA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C</m:t>
                        </m:r>
                        <m:sSub>
                          <m:sSubPr>
                            <m:ctrlP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R</m:t>
                            </m:r>
                          </m:e>
                          <m:sub>
                            <m: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R</m:t>
                            </m:r>
                          </m:e>
                          <m:sub>
                            <m: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CA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CA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CA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LC</m:t>
                        </m:r>
                        <m:sSub>
                          <m:sSubPr>
                            <m:ctrlP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R</m:t>
                            </m:r>
                          </m:e>
                          <m:sub>
                            <m: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CA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  <m:r>
                          <a:rPr lang="en-CA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CA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C</m:t>
                        </m:r>
                        <m:sSub>
                          <m:sSubPr>
                            <m:ctrlP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R</m:t>
                            </m:r>
                          </m:e>
                          <m:sub>
                            <m: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CA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R</m:t>
                            </m:r>
                          </m:e>
                          <m:sub>
                            <m:r>
                              <a:rPr lang="en-C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CA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52D2751-AB83-4132-9E95-D4CD1A6583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133" y="5015659"/>
                <a:ext cx="3411062" cy="526106"/>
              </a:xfrm>
              <a:prstGeom prst="rect">
                <a:avLst/>
              </a:prstGeom>
              <a:blipFill>
                <a:blip r:embed="rId7"/>
                <a:stretch>
                  <a:fillRect l="-536" b="-232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6DE4BF6-8066-461F-9A0B-6C40F9E57CCA}"/>
                  </a:ext>
                </a:extLst>
              </p:cNvPr>
              <p:cNvSpPr txBox="1"/>
              <p:nvPr/>
            </p:nvSpPr>
            <p:spPr>
              <a:xfrm>
                <a:off x="268133" y="3816902"/>
                <a:ext cx="2443253" cy="14618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MNA:</a:t>
                </a:r>
                <a:endParaRPr lang="en-CA" dirty="0">
                  <a:solidFill>
                    <a:schemeClr val="bg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in</m:t>
                              </m:r>
                            </m:sub>
                          </m:sSub>
                          <m:r>
                            <a:rPr lang="en-CA" sz="14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sub>
                          </m:sSub>
                        </m:num>
                        <m:den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  <m:r>
                        <a:rPr lang="en-CA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CA" sz="1400" dirty="0">
                  <a:solidFill>
                    <a:schemeClr val="bg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in</m:t>
                              </m:r>
                            </m:sub>
                          </m:sSub>
                          <m:r>
                            <a:rPr lang="en-CA" sz="14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en-CA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sub>
                          </m:sSub>
                          <m:r>
                            <a:rPr lang="en-CA" sz="14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CA" sz="1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out</m:t>
                              </m:r>
                            </m:sub>
                          </m:sSub>
                        </m:e>
                      </m:d>
                      <m:r>
                        <a:rPr lang="en-CA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m:rPr>
                          <m:sty m:val="p"/>
                        </m:rPr>
                        <a:rPr lang="en-CA" sz="1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a:rPr lang="en-CA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CA" sz="1400" dirty="0">
                  <a:solidFill>
                    <a:schemeClr val="bg1"/>
                  </a:solidFill>
                </a:endParaRPr>
              </a:p>
              <a:p>
                <a:endParaRPr lang="en-CA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6DE4BF6-8066-461F-9A0B-6C40F9E57C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133" y="3816902"/>
                <a:ext cx="2443253" cy="1461810"/>
              </a:xfrm>
              <a:prstGeom prst="rect">
                <a:avLst/>
              </a:prstGeom>
              <a:blipFill>
                <a:blip r:embed="rId8"/>
                <a:stretch>
                  <a:fillRect l="-748" t="-125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>
            <a:extLst>
              <a:ext uri="{FF2B5EF4-FFF2-40B4-BE49-F238E27FC236}">
                <a16:creationId xmlns:a16="http://schemas.microsoft.com/office/drawing/2014/main" id="{D01EDE30-D8F1-4A91-8873-6AE33EB1352C}"/>
              </a:ext>
            </a:extLst>
          </p:cNvPr>
          <p:cNvSpPr txBox="1"/>
          <p:nvPr/>
        </p:nvSpPr>
        <p:spPr>
          <a:xfrm>
            <a:off x="6748267" y="3091223"/>
            <a:ext cx="1427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latin typeface="Segoe UI" panose="020B0502040204020203" pitchFamily="34" charset="0"/>
                <a:cs typeface="Segoe UI" panose="020B0502040204020203" pitchFamily="34" charset="0"/>
              </a:rPr>
              <a:t>Amplifier circuit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81C50C-20F7-463F-8B7B-A25C30FC7270}"/>
              </a:ext>
            </a:extLst>
          </p:cNvPr>
          <p:cNvSpPr txBox="1"/>
          <p:nvPr/>
        </p:nvSpPr>
        <p:spPr>
          <a:xfrm>
            <a:off x="9623478" y="3046188"/>
            <a:ext cx="2201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SimuLink</a:t>
            </a:r>
            <a:r>
              <a:rPr lang="en-CA" sz="1400" dirty="0">
                <a:latin typeface="Segoe UI" panose="020B0502040204020203" pitchFamily="34" charset="0"/>
                <a:cs typeface="Segoe UI" panose="020B0502040204020203" pitchFamily="34" charset="0"/>
              </a:rPr>
              <a:t> implementation</a:t>
            </a:r>
          </a:p>
        </p:txBody>
      </p:sp>
      <p:pic>
        <p:nvPicPr>
          <p:cNvPr id="39" name="Graphic 38">
            <a:extLst>
              <a:ext uri="{FF2B5EF4-FFF2-40B4-BE49-F238E27FC236}">
                <a16:creationId xmlns:a16="http://schemas.microsoft.com/office/drawing/2014/main" id="{90DEA9B1-79F2-474C-AEC7-B2D49385A03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55882" y="3635480"/>
            <a:ext cx="3691304" cy="2652465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509CB0A3-0148-450D-B690-C33D1316A7A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070282" y="3635857"/>
            <a:ext cx="3536620" cy="265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011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9CF7D65-97EB-4D02-AC91-9B642A777FF9}"/>
              </a:ext>
            </a:extLst>
          </p:cNvPr>
          <p:cNvSpPr/>
          <p:nvPr/>
        </p:nvSpPr>
        <p:spPr>
          <a:xfrm rot="21380708">
            <a:off x="-400682" y="3381716"/>
            <a:ext cx="6973637" cy="3756847"/>
          </a:xfrm>
          <a:prstGeom prst="rect">
            <a:avLst/>
          </a:prstGeom>
          <a:gradFill flip="none" rotWithShape="1">
            <a:gsLst>
              <a:gs pos="0">
                <a:schemeClr val="accent5">
                  <a:shade val="30000"/>
                  <a:satMod val="115000"/>
                </a:schemeClr>
              </a:gs>
              <a:gs pos="50000">
                <a:schemeClr val="accent5">
                  <a:shade val="67500"/>
                  <a:satMod val="115000"/>
                </a:schemeClr>
              </a:gs>
              <a:gs pos="100000">
                <a:schemeClr val="accent5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FA8D03F-5FB1-4E79-9589-6A69B957DA70}"/>
              </a:ext>
            </a:extLst>
          </p:cNvPr>
          <p:cNvGrpSpPr/>
          <p:nvPr/>
        </p:nvGrpSpPr>
        <p:grpSpPr>
          <a:xfrm>
            <a:off x="1847508" y="-4789703"/>
            <a:ext cx="18389432" cy="18381508"/>
            <a:chOff x="1532548" y="-5155463"/>
            <a:chExt cx="18389432" cy="18381508"/>
          </a:xfrm>
        </p:grpSpPr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7" name="3D Model 6">
                  <a:extLst>
                    <a:ext uri="{FF2B5EF4-FFF2-40B4-BE49-F238E27FC236}">
                      <a16:creationId xmlns:a16="http://schemas.microsoft.com/office/drawing/2014/main" id="{086EF3DA-4ED6-45FD-A189-B6A3DB4AD96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90669581"/>
                    </p:ext>
                  </p:extLst>
                </p:nvPr>
              </p:nvGraphicFramePr>
              <p:xfrm>
                <a:off x="1532548" y="-5155463"/>
                <a:ext cx="18389432" cy="18381508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18389432" cy="18381508"/>
                      </a:xfrm>
                      <a:prstGeom prst="rect">
                        <a:avLst/>
                      </a:prstGeom>
                    </am3d:spPr>
                    <am3d:camera>
                      <am3d:pos x="1706153" y="573235" z="74425249"/>
                      <am3d:up dx="0" dy="36000000" dz="0"/>
                      <am3d:lookAt x="1706153" y="573235" z="0"/>
                      <am3d:perspective fov="2384682"/>
                    </am3d:camera>
                    <am3d:trans>
                      <am3d:meterPerModelUnit n="11927622" d="1000000"/>
                      <am3d:preTrans dx="-3188792" dy="-12911478" dz="9399889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5452672" ay="-21129" az="1316320"/>
                      <am3d:postTrans dx="1706153" dy="573235" dz="0"/>
                    </am3d:trans>
                    <am3d:raster rName="Office3DRenderer" rVer="16.0.8326">
                      <am3d:blip r:embed="rId3"/>
                    </am3d:raster>
                    <am3d:winViewport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7" name="3D Model 6">
                  <a:extLst>
                    <a:ext uri="{FF2B5EF4-FFF2-40B4-BE49-F238E27FC236}">
                      <a16:creationId xmlns:a16="http://schemas.microsoft.com/office/drawing/2014/main" id="{086EF3DA-4ED6-45FD-A189-B6A3DB4AD96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847508" y="-4789703"/>
                  <a:ext cx="18389432" cy="18381508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1462CE-EA96-4F86-9E6E-C524CA03E446}"/>
                </a:ext>
              </a:extLst>
            </p:cNvPr>
            <p:cNvSpPr txBox="1"/>
            <p:nvPr/>
          </p:nvSpPr>
          <p:spPr>
            <a:xfrm rot="20310203">
              <a:off x="9581230" y="3327355"/>
              <a:ext cx="956991" cy="369332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accent5">
                      <a:lumMod val="20000"/>
                      <a:lumOff val="80000"/>
                    </a:schemeClr>
                  </a:solidFill>
                </a:rPr>
                <a:t>Motor 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23A4226-768D-4332-AF25-A810C474B1CA}"/>
                </a:ext>
              </a:extLst>
            </p:cNvPr>
            <p:cNvSpPr txBox="1"/>
            <p:nvPr/>
          </p:nvSpPr>
          <p:spPr>
            <a:xfrm rot="20334100">
              <a:off x="9021680" y="5028365"/>
              <a:ext cx="1050328" cy="369332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accent5">
                      <a:lumMod val="20000"/>
                      <a:lumOff val="80000"/>
                    </a:schemeClr>
                  </a:solidFill>
                </a:rPr>
                <a:t>Motor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9DACAEA-CF2C-434F-A511-A34238222DAD}"/>
              </a:ext>
            </a:extLst>
          </p:cNvPr>
          <p:cNvGrpSpPr/>
          <p:nvPr/>
        </p:nvGrpSpPr>
        <p:grpSpPr>
          <a:xfrm>
            <a:off x="-432085" y="-227621"/>
            <a:ext cx="5671240" cy="4064831"/>
            <a:chOff x="-478319" y="-238974"/>
            <a:chExt cx="5671240" cy="406483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B943369-DE19-4E19-9A1A-8C218E2AD575}"/>
                </a:ext>
              </a:extLst>
            </p:cNvPr>
            <p:cNvSpPr/>
            <p:nvPr/>
          </p:nvSpPr>
          <p:spPr>
            <a:xfrm rot="154716">
              <a:off x="-478319" y="841503"/>
              <a:ext cx="5389709" cy="2971538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shade val="30000"/>
                    <a:satMod val="115000"/>
                  </a:schemeClr>
                </a:gs>
                <a:gs pos="50000">
                  <a:schemeClr val="accent5">
                    <a:shade val="67500"/>
                    <a:satMod val="115000"/>
                  </a:schemeClr>
                </a:gs>
                <a:gs pos="100000">
                  <a:schemeClr val="accent5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34251B7-464C-437B-B0F8-1044020551FC}"/>
                </a:ext>
              </a:extLst>
            </p:cNvPr>
            <p:cNvSpPr/>
            <p:nvPr/>
          </p:nvSpPr>
          <p:spPr>
            <a:xfrm rot="21381690">
              <a:off x="-196788" y="-238974"/>
              <a:ext cx="5389709" cy="142165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B16F63E-543A-45CE-B8A4-DA2F5634CCFA}"/>
                </a:ext>
              </a:extLst>
            </p:cNvPr>
            <p:cNvSpPr txBox="1"/>
            <p:nvPr/>
          </p:nvSpPr>
          <p:spPr>
            <a:xfrm>
              <a:off x="135718" y="137189"/>
              <a:ext cx="48397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sz="36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Electric Motor Dynamics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8155AAD-9962-4CA6-ACC4-F0B27FBC8556}"/>
                    </a:ext>
                  </a:extLst>
                </p:cNvPr>
                <p:cNvSpPr txBox="1"/>
                <p:nvPr/>
              </p:nvSpPr>
              <p:spPr>
                <a:xfrm>
                  <a:off x="3867603" y="1529854"/>
                  <a:ext cx="987743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A" sz="1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sub>
                        </m:sSub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oMath>
                    </m:oMathPara>
                  </a14:m>
                  <a:endParaRPr lang="en-CA" sz="1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8155AAD-9962-4CA6-ACC4-F0B27FBC855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67603" y="1529854"/>
                  <a:ext cx="987743" cy="307777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1B75C1B-E27B-45F2-9AE6-6706045192DC}"/>
                </a:ext>
              </a:extLst>
            </p:cNvPr>
            <p:cNvSpPr txBox="1"/>
            <p:nvPr/>
          </p:nvSpPr>
          <p:spPr>
            <a:xfrm>
              <a:off x="135718" y="1390626"/>
              <a:ext cx="422575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The DC motor has relationships between the torque and the current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55A22FEF-B129-4417-8A4C-F657E472FF17}"/>
                    </a:ext>
                  </a:extLst>
                </p:cNvPr>
                <p:cNvSpPr txBox="1"/>
                <p:nvPr/>
              </p:nvSpPr>
              <p:spPr>
                <a:xfrm>
                  <a:off x="3300147" y="2542227"/>
                  <a:ext cx="1414793" cy="32502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CA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CA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𝑒𝑚𝑓</m:t>
                            </m:r>
                          </m:sub>
                        </m:sSub>
                        <m:r>
                          <a:rPr lang="en-CA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CA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CA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CA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oMath>
                    </m:oMathPara>
                  </a14:m>
                  <a:endParaRPr lang="en-CA" sz="14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55A22FEF-B129-4417-8A4C-F657E472FF1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00147" y="2542227"/>
                  <a:ext cx="1414793" cy="325025"/>
                </a:xfrm>
                <a:prstGeom prst="rect">
                  <a:avLst/>
                </a:prstGeom>
                <a:blipFill>
                  <a:blip r:embed="rId6"/>
                  <a:stretch>
                    <a:fillRect b="-3774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B384EE35-9580-4293-ADE6-638BA1C467C5}"/>
                    </a:ext>
                  </a:extLst>
                </p:cNvPr>
                <p:cNvSpPr txBox="1"/>
                <p:nvPr/>
              </p:nvSpPr>
              <p:spPr>
                <a:xfrm>
                  <a:off x="3250191" y="1948048"/>
                  <a:ext cx="1652854" cy="505331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CA" sz="1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sz="1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CA" sz="1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𝑖𝑛</m:t>
                                </m:r>
                              </m:sub>
                            </m:sSub>
                            <m: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CA" sz="14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sz="14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CA" sz="14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𝑒𝑚𝑓</m:t>
                                </m:r>
                              </m:sub>
                            </m:sSub>
                          </m:num>
                          <m:den>
                            <m: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𝐿𝑠</m:t>
                            </m:r>
                            <m: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den>
                        </m:f>
                      </m:oMath>
                    </m:oMathPara>
                  </a14:m>
                  <a:endParaRPr lang="en-CA" sz="1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B384EE35-9580-4293-ADE6-638BA1C467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50191" y="1948048"/>
                  <a:ext cx="1652854" cy="505331"/>
                </a:xfrm>
                <a:prstGeom prst="rect">
                  <a:avLst/>
                </a:prstGeom>
                <a:blipFill>
                  <a:blip r:embed="rId7"/>
                  <a:stretch>
                    <a:fillRect b="-120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D53ABCF-F81E-4817-8A74-4D0F87A8D9DE}"/>
                    </a:ext>
                  </a:extLst>
                </p:cNvPr>
                <p:cNvSpPr txBox="1"/>
                <p:nvPr/>
              </p:nvSpPr>
              <p:spPr>
                <a:xfrm>
                  <a:off x="135718" y="2871750"/>
                  <a:ext cx="3106119" cy="9541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CA" sz="1400" dirty="0">
                      <a:solidFill>
                        <a:schemeClr val="bg1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The two motors for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CA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𝑎𝑛𝑑</m:t>
                      </m:r>
                      <m:r>
                        <a:rPr lang="en-CA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CA" sz="1400" b="0" dirty="0">
                      <a:solidFill>
                        <a:schemeClr val="bg1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 are identical, so the relationships are the same for both motors</a:t>
                  </a:r>
                </a:p>
                <a:p>
                  <a:endPara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D53ABCF-F81E-4817-8A74-4D0F87A8D9D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5718" y="2871750"/>
                  <a:ext cx="3106119" cy="954107"/>
                </a:xfrm>
                <a:prstGeom prst="rect">
                  <a:avLst/>
                </a:prstGeom>
                <a:blipFill>
                  <a:blip r:embed="rId8"/>
                  <a:stretch>
                    <a:fillRect l="-589" t="-1923" r="-589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3CE2BA2-BCBC-4107-9273-3AE8F39AE13F}"/>
                </a:ext>
              </a:extLst>
            </p:cNvPr>
            <p:cNvSpPr txBox="1"/>
            <p:nvPr/>
          </p:nvSpPr>
          <p:spPr>
            <a:xfrm>
              <a:off x="135718" y="1947171"/>
              <a:ext cx="42257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The current is given by Ohm’s law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6028CFA-5394-4FCD-A602-1761F0E1733B}"/>
                </a:ext>
              </a:extLst>
            </p:cNvPr>
            <p:cNvSpPr txBox="1"/>
            <p:nvPr/>
          </p:nvSpPr>
          <p:spPr>
            <a:xfrm>
              <a:off x="144396" y="2299490"/>
              <a:ext cx="31725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The back-EMF is proportional to the motor speed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7613C23-3A8F-496C-9335-AEFF8ADF0B36}"/>
              </a:ext>
            </a:extLst>
          </p:cNvPr>
          <p:cNvGrpSpPr/>
          <p:nvPr/>
        </p:nvGrpSpPr>
        <p:grpSpPr>
          <a:xfrm>
            <a:off x="553547" y="4319262"/>
            <a:ext cx="3206478" cy="1676738"/>
            <a:chOff x="181952" y="3936376"/>
            <a:chExt cx="3206478" cy="1676738"/>
          </a:xfrm>
        </p:grpSpPr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3E7AAD3A-7EB9-4C3C-ACD7-2DB3A1A74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81952" y="4071239"/>
              <a:ext cx="2673008" cy="1234098"/>
            </a:xfrm>
            <a:prstGeom prst="rect">
              <a:avLst/>
            </a:prstGeom>
            <a:effectLst/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21151F0-963E-4FA6-B956-93D38377213F}"/>
                </a:ext>
              </a:extLst>
            </p:cNvPr>
            <p:cNvSpPr txBox="1"/>
            <p:nvPr/>
          </p:nvSpPr>
          <p:spPr>
            <a:xfrm>
              <a:off x="769284" y="5305337"/>
              <a:ext cx="15255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4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Equivalent circuit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7424344D-A6DB-4A63-8CE4-05844682E2E4}"/>
                    </a:ext>
                  </a:extLst>
                </p:cNvPr>
                <p:cNvSpPr txBox="1"/>
                <p:nvPr/>
              </p:nvSpPr>
              <p:spPr>
                <a:xfrm>
                  <a:off x="537361" y="4648294"/>
                  <a:ext cx="46384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𝑖𝑛</m:t>
                            </m:r>
                          </m:sub>
                        </m:sSub>
                      </m:oMath>
                    </m:oMathPara>
                  </a14:m>
                  <a:endParaRPr lang="en-CA" sz="1400" b="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7424344D-A6DB-4A63-8CE4-05844682E2E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7361" y="4648294"/>
                  <a:ext cx="463845" cy="307777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3C05BA14-502E-4BB1-A387-259ED3FBF5EC}"/>
                    </a:ext>
                  </a:extLst>
                </p:cNvPr>
                <p:cNvSpPr txBox="1"/>
                <p:nvPr/>
              </p:nvSpPr>
              <p:spPr>
                <a:xfrm>
                  <a:off x="2783841" y="4674265"/>
                  <a:ext cx="604589" cy="32502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CA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𝑒𝑚𝑓</m:t>
                            </m:r>
                          </m:sub>
                        </m:sSub>
                      </m:oMath>
                    </m:oMathPara>
                  </a14:m>
                  <a:endParaRPr lang="en-CA" sz="1400" b="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mc:Choice>
          <mc:Fallback xmlns=""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3C05BA14-502E-4BB1-A387-259ED3FBF5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83841" y="4674265"/>
                  <a:ext cx="604589" cy="325025"/>
                </a:xfrm>
                <a:prstGeom prst="rect">
                  <a:avLst/>
                </a:prstGeom>
                <a:blipFill>
                  <a:blip r:embed="rId12"/>
                  <a:stretch>
                    <a:fillRect b="-3774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A0519C7F-7C8D-4BA6-B0C2-72FF829AE350}"/>
                    </a:ext>
                  </a:extLst>
                </p:cNvPr>
                <p:cNvSpPr txBox="1"/>
                <p:nvPr/>
              </p:nvSpPr>
              <p:spPr>
                <a:xfrm>
                  <a:off x="1670793" y="3943850"/>
                  <a:ext cx="3534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𝑅</m:t>
                        </m:r>
                      </m:oMath>
                    </m:oMathPara>
                  </a14:m>
                  <a:endParaRPr lang="en-CA" sz="1400" b="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mc:Choice>
          <mc:Fallback xmlns=""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A0519C7F-7C8D-4BA6-B0C2-72FF829AE35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70793" y="3943850"/>
                  <a:ext cx="353430" cy="307777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EF8DEE5F-78E5-40C5-A2FA-B5919728DAE8}"/>
                    </a:ext>
                  </a:extLst>
                </p:cNvPr>
                <p:cNvSpPr txBox="1"/>
                <p:nvPr/>
              </p:nvSpPr>
              <p:spPr>
                <a:xfrm>
                  <a:off x="804379" y="3936376"/>
                  <a:ext cx="334194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𝐿</m:t>
                        </m:r>
                      </m:oMath>
                    </m:oMathPara>
                  </a14:m>
                  <a:endParaRPr lang="en-CA" sz="1400" b="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mc:Choice>
          <mc:Fallback xmlns=""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EF8DEE5F-78E5-40C5-A2FA-B5919728DAE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4379" y="3936376"/>
                  <a:ext cx="334194" cy="307777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8AB288E-A4AB-4603-BDF8-6E596435A505}"/>
              </a:ext>
            </a:extLst>
          </p:cNvPr>
          <p:cNvSpPr/>
          <p:nvPr/>
        </p:nvSpPr>
        <p:spPr>
          <a:xfrm>
            <a:off x="5508919" y="328434"/>
            <a:ext cx="5677241" cy="283483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36CA6A2-D365-40DD-A1B2-FB5C94B9C63D}"/>
              </a:ext>
            </a:extLst>
          </p:cNvPr>
          <p:cNvGrpSpPr/>
          <p:nvPr/>
        </p:nvGrpSpPr>
        <p:grpSpPr>
          <a:xfrm>
            <a:off x="5507482" y="3277682"/>
            <a:ext cx="2390512" cy="1492285"/>
            <a:chOff x="5511515" y="3252435"/>
            <a:chExt cx="2390512" cy="1492285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5A00AEF1-39C3-4BBE-9DE1-C5038E42D3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511515" y="3252435"/>
              <a:ext cx="2332202" cy="1492285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CEFFEECB-D474-4A28-8C9F-AE10F6C9EFE1}"/>
                </a:ext>
              </a:extLst>
            </p:cNvPr>
            <p:cNvGrpSpPr/>
            <p:nvPr/>
          </p:nvGrpSpPr>
          <p:grpSpPr>
            <a:xfrm>
              <a:off x="5531408" y="3308275"/>
              <a:ext cx="2370619" cy="1256424"/>
              <a:chOff x="5888279" y="3302548"/>
              <a:chExt cx="2370619" cy="1256424"/>
            </a:xfrm>
          </p:grpSpPr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BAA9CA94-74B1-4CB5-9634-1383F803813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/>
              <a:srcRect b="26145"/>
              <a:stretch/>
            </p:blipFill>
            <p:spPr>
              <a:xfrm>
                <a:off x="6268117" y="3610325"/>
                <a:ext cx="1589611" cy="948647"/>
              </a:xfrm>
              <a:prstGeom prst="rect">
                <a:avLst/>
              </a:prstGeom>
            </p:spPr>
          </p:pic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F8E6CBCE-28DA-49BF-B81F-CC04871390EC}"/>
                  </a:ext>
                </a:extLst>
              </p:cNvPr>
              <p:cNvSpPr txBox="1"/>
              <p:nvPr/>
            </p:nvSpPr>
            <p:spPr>
              <a:xfrm>
                <a:off x="5918198" y="3302548"/>
                <a:ext cx="159854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 b="1" i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Implementation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8" name="TextBox 37">
                    <a:extLst>
                      <a:ext uri="{FF2B5EF4-FFF2-40B4-BE49-F238E27FC236}">
                        <a16:creationId xmlns:a16="http://schemas.microsoft.com/office/drawing/2014/main" id="{03971C7F-EA6D-47BB-8D26-6007BB56B7A1}"/>
                      </a:ext>
                    </a:extLst>
                  </p:cNvPr>
                  <p:cNvSpPr txBox="1"/>
                  <p:nvPr/>
                </p:nvSpPr>
                <p:spPr>
                  <a:xfrm>
                    <a:off x="5888279" y="3885519"/>
                    <a:ext cx="446062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1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sSubPr>
                            <m:e>
                              <m:r>
                                <a:rPr lang="en-CA" sz="1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CA" sz="1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𝑖</m:t>
                              </m:r>
                            </m:sub>
                          </m:sSub>
                        </m:oMath>
                      </m:oMathPara>
                    </a14:m>
                    <a:endParaRPr lang="en-CA" sz="1400" b="0" dirty="0">
                      <a:solidFill>
                        <a:schemeClr val="bg1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38" name="TextBox 37">
                    <a:extLst>
                      <a:ext uri="{FF2B5EF4-FFF2-40B4-BE49-F238E27FC236}">
                        <a16:creationId xmlns:a16="http://schemas.microsoft.com/office/drawing/2014/main" id="{03971C7F-EA6D-47BB-8D26-6007BB56B7A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88279" y="3885519"/>
                    <a:ext cx="446062" cy="307777"/>
                  </a:xfrm>
                  <a:prstGeom prst="rect">
                    <a:avLst/>
                  </a:prstGeom>
                  <a:blipFill>
                    <a:blip r:embed="rId1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9" name="TextBox 38">
                    <a:extLst>
                      <a:ext uri="{FF2B5EF4-FFF2-40B4-BE49-F238E27FC236}">
                        <a16:creationId xmlns:a16="http://schemas.microsoft.com/office/drawing/2014/main" id="{54C6E8F3-4CF3-4D8D-9D20-96BC14647C21}"/>
                      </a:ext>
                    </a:extLst>
                  </p:cNvPr>
                  <p:cNvSpPr txBox="1"/>
                  <p:nvPr/>
                </p:nvSpPr>
                <p:spPr>
                  <a:xfrm>
                    <a:off x="7812836" y="3901645"/>
                    <a:ext cx="446062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1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sSubPr>
                            <m:e>
                              <m:r>
                                <a:rPr lang="en-CA" sz="1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CA" sz="1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𝑜</m:t>
                              </m:r>
                            </m:sub>
                          </m:sSub>
                        </m:oMath>
                      </m:oMathPara>
                    </a14:m>
                    <a:endParaRPr lang="en-CA" sz="1400" b="0" dirty="0">
                      <a:solidFill>
                        <a:schemeClr val="bg1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39" name="TextBox 38">
                    <a:extLst>
                      <a:ext uri="{FF2B5EF4-FFF2-40B4-BE49-F238E27FC236}">
                        <a16:creationId xmlns:a16="http://schemas.microsoft.com/office/drawing/2014/main" id="{54C6E8F3-4CF3-4D8D-9D20-96BC14647C2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812836" y="3901645"/>
                    <a:ext cx="446062" cy="307777"/>
                  </a:xfrm>
                  <a:prstGeom prst="rect">
                    <a:avLst/>
                  </a:prstGeom>
                  <a:blipFill>
                    <a:blip r:embed="rId1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294E3248-F3F6-4CBF-8858-7ACED36EE8D0}"/>
              </a:ext>
            </a:extLst>
          </p:cNvPr>
          <p:cNvSpPr txBox="1"/>
          <p:nvPr/>
        </p:nvSpPr>
        <p:spPr>
          <a:xfrm>
            <a:off x="5581488" y="397080"/>
            <a:ext cx="15985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Response</a:t>
            </a:r>
          </a:p>
        </p:txBody>
      </p:sp>
      <p:pic>
        <p:nvPicPr>
          <p:cNvPr id="51" name="Picture 50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25FBF6A6-4D09-4E7A-B578-DF35A679293B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370" y="718812"/>
            <a:ext cx="2659078" cy="2264432"/>
          </a:xfrm>
          <a:prstGeom prst="rect">
            <a:avLst/>
          </a:prstGeom>
        </p:spPr>
      </p:pic>
      <p:pic>
        <p:nvPicPr>
          <p:cNvPr id="52" name="Picture 51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AED57565-7813-44BD-9F24-5262B1A121D4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146" y="704857"/>
            <a:ext cx="2659078" cy="2278387"/>
          </a:xfrm>
          <a:prstGeom prst="rect">
            <a:avLst/>
          </a:prstGeom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9F12C719-866F-4C82-956E-BB99DE57EC7F}"/>
              </a:ext>
            </a:extLst>
          </p:cNvPr>
          <p:cNvGrpSpPr/>
          <p:nvPr/>
        </p:nvGrpSpPr>
        <p:grpSpPr>
          <a:xfrm>
            <a:off x="5506226" y="4904804"/>
            <a:ext cx="1903122" cy="1455387"/>
            <a:chOff x="5507482" y="4934202"/>
            <a:chExt cx="1903122" cy="1455387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642BB584-2598-4DDF-93A3-FBF8CCBAA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507482" y="4934202"/>
              <a:ext cx="1903122" cy="1455387"/>
            </a:xfrm>
            <a:prstGeom prst="rect">
              <a:avLst/>
            </a:prstGeom>
          </p:spPr>
        </p:pic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B369CCDD-E97F-49B8-924A-03E671E37890}"/>
                </a:ext>
              </a:extLst>
            </p:cNvPr>
            <p:cNvGrpSpPr/>
            <p:nvPr/>
          </p:nvGrpSpPr>
          <p:grpSpPr>
            <a:xfrm>
              <a:off x="5510237" y="4990042"/>
              <a:ext cx="1900367" cy="770784"/>
              <a:chOff x="5871141" y="3302548"/>
              <a:chExt cx="1900367" cy="770784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5DC32D86-EBDA-4089-85CA-E1C1CF0D9D19}"/>
                  </a:ext>
                </a:extLst>
              </p:cNvPr>
              <p:cNvSpPr txBox="1"/>
              <p:nvPr/>
            </p:nvSpPr>
            <p:spPr>
              <a:xfrm>
                <a:off x="5918198" y="3302548"/>
                <a:ext cx="159854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 b="1" i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Torque Gain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8" name="TextBox 57">
                    <a:extLst>
                      <a:ext uri="{FF2B5EF4-FFF2-40B4-BE49-F238E27FC236}">
                        <a16:creationId xmlns:a16="http://schemas.microsoft.com/office/drawing/2014/main" id="{B2AC5BC8-D59A-49B9-8308-17A5D15501AE}"/>
                      </a:ext>
                    </a:extLst>
                  </p:cNvPr>
                  <p:cNvSpPr txBox="1"/>
                  <p:nvPr/>
                </p:nvSpPr>
                <p:spPr>
                  <a:xfrm>
                    <a:off x="5871141" y="3765555"/>
                    <a:ext cx="446062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𝐴</m:t>
                          </m:r>
                        </m:oMath>
                      </m:oMathPara>
                    </a14:m>
                    <a:endParaRPr lang="en-CA" sz="1400" b="0" dirty="0">
                      <a:solidFill>
                        <a:schemeClr val="bg1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58" name="TextBox 57">
                    <a:extLst>
                      <a:ext uri="{FF2B5EF4-FFF2-40B4-BE49-F238E27FC236}">
                        <a16:creationId xmlns:a16="http://schemas.microsoft.com/office/drawing/2014/main" id="{B2AC5BC8-D59A-49B9-8308-17A5D15501A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71141" y="3765555"/>
                    <a:ext cx="446062" cy="307777"/>
                  </a:xfrm>
                  <a:prstGeom prst="rect">
                    <a:avLst/>
                  </a:prstGeom>
                  <a:blipFill>
                    <a:blip r:embed="rId2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9" name="TextBox 58">
                    <a:extLst>
                      <a:ext uri="{FF2B5EF4-FFF2-40B4-BE49-F238E27FC236}">
                        <a16:creationId xmlns:a16="http://schemas.microsoft.com/office/drawing/2014/main" id="{D52ACFAE-E2F8-4ADD-B77E-C61BB59266D7}"/>
                      </a:ext>
                    </a:extLst>
                  </p:cNvPr>
                  <p:cNvSpPr txBox="1"/>
                  <p:nvPr/>
                </p:nvSpPr>
                <p:spPr>
                  <a:xfrm>
                    <a:off x="7325446" y="3755425"/>
                    <a:ext cx="446062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𝜏</m:t>
                          </m:r>
                        </m:oMath>
                      </m:oMathPara>
                    </a14:m>
                    <a:endParaRPr lang="en-CA" sz="1400" b="0" dirty="0">
                      <a:solidFill>
                        <a:schemeClr val="bg1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59" name="TextBox 58">
                    <a:extLst>
                      <a:ext uri="{FF2B5EF4-FFF2-40B4-BE49-F238E27FC236}">
                        <a16:creationId xmlns:a16="http://schemas.microsoft.com/office/drawing/2014/main" id="{D52ACFAE-E2F8-4ADD-B77E-C61BB59266D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25446" y="3755425"/>
                    <a:ext cx="446062" cy="307777"/>
                  </a:xfrm>
                  <a:prstGeom prst="rect">
                    <a:avLst/>
                  </a:prstGeom>
                  <a:blipFill>
                    <a:blip r:embed="rId2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27721715-743E-4BC4-8969-C6B4CE9EFC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5895785" y="5288695"/>
              <a:ext cx="1133475" cy="857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962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F3FAEB2-077F-4225-A55B-04541BADFA1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66135034"/>
                  </p:ext>
                </p:extLst>
              </p:nvPr>
            </p:nvGraphicFramePr>
            <p:xfrm>
              <a:off x="-2089827" y="-1663618"/>
              <a:ext cx="10046410" cy="852161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046410" cy="8521618"/>
                    </a:xfrm>
                    <a:prstGeom prst="rect">
                      <a:avLst/>
                    </a:prstGeom>
                  </am3d:spPr>
                  <am3d:camera>
                    <am3d:pos x="1627215" y="9502958" z="74425249"/>
                    <am3d:up dx="0" dy="36000000" dz="0"/>
                    <am3d:lookAt x="1627215" y="9502958" z="0"/>
                    <am3d:perspective fov="580638"/>
                  </am3d:camera>
                  <am3d:trans>
                    <am3d:meterPerModelUnit n="11927622" d="1000000"/>
                    <am3d:preTrans dx="685192" dy="-19937125" dz="5652170"/>
                    <am3d:scale>
                      <am3d:sx n="1000000" d="1000000"/>
                      <am3d:sy n="1000000" d="1000000"/>
                      <am3d:sz n="1000000" d="1000000"/>
                    </am3d:scale>
                    <am3d:rot ax="7512920" ay="-1594585" az="-8857973"/>
                    <am3d:postTrans dx="1627214" dy="9502958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F3FAEB2-077F-4225-A55B-04541BADFA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089827" y="-1663618"/>
                <a:ext cx="10046410" cy="8521618"/>
              </a:xfrm>
              <a:prstGeom prst="rect">
                <a:avLst/>
              </a:prstGeom>
            </p:spPr>
          </p:pic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828D4DBB-4D45-4B19-A0DC-154ECFF34350}"/>
              </a:ext>
            </a:extLst>
          </p:cNvPr>
          <p:cNvSpPr/>
          <p:nvPr/>
        </p:nvSpPr>
        <p:spPr>
          <a:xfrm rot="20915414">
            <a:off x="6742061" y="75311"/>
            <a:ext cx="6285535" cy="7430126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7AB952-4BB6-4958-AF9B-B9A4E169F412}"/>
              </a:ext>
            </a:extLst>
          </p:cNvPr>
          <p:cNvSpPr/>
          <p:nvPr/>
        </p:nvSpPr>
        <p:spPr>
          <a:xfrm rot="159073">
            <a:off x="5724147" y="-195298"/>
            <a:ext cx="6539696" cy="13054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47495B9-B45A-49FC-9D21-B330C3AE86EB}"/>
                  </a:ext>
                </a:extLst>
              </p:cNvPr>
              <p:cNvSpPr txBox="1"/>
              <p:nvPr/>
            </p:nvSpPr>
            <p:spPr>
              <a:xfrm>
                <a:off x="8563269" y="2377114"/>
                <a:ext cx="1604990" cy="4937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CA" sz="14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num>
                        <m:den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den>
                      </m:f>
                      <m:r>
                        <a:rPr lang="en-CA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  <m:sSup>
                            <m:sSup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𝐵𝑠</m:t>
                          </m:r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</m:oMath>
                  </m:oMathPara>
                </a14:m>
                <a:endParaRPr lang="en-CA" sz="1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47495B9-B45A-49FC-9D21-B330C3AE86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63269" y="2377114"/>
                <a:ext cx="1604990" cy="493790"/>
              </a:xfrm>
              <a:prstGeom prst="rect">
                <a:avLst/>
              </a:prstGeom>
              <a:blipFill>
                <a:blip r:embed="rId5"/>
                <a:stretch>
                  <a:fillRect b="-370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FDEAD46B-95BC-43FA-B5E6-1C1ED64590DA}"/>
              </a:ext>
            </a:extLst>
          </p:cNvPr>
          <p:cNvSpPr txBox="1"/>
          <p:nvPr/>
        </p:nvSpPr>
        <p:spPr>
          <a:xfrm>
            <a:off x="6096000" y="219918"/>
            <a:ext cx="5896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Mechanical Motor Dynamics</a:t>
            </a:r>
            <a:r>
              <a:rPr lang="en-CA" sz="3600" dirty="0">
                <a:solidFill>
                  <a:schemeClr val="bg1"/>
                </a:solidFill>
              </a:rPr>
              <a:t> </a:t>
            </a:r>
            <a:endParaRPr lang="en-CA" sz="3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2BDF15-302A-4965-A365-CD611052BFB8}"/>
              </a:ext>
            </a:extLst>
          </p:cNvPr>
          <p:cNvGrpSpPr/>
          <p:nvPr/>
        </p:nvGrpSpPr>
        <p:grpSpPr>
          <a:xfrm>
            <a:off x="190871" y="5278779"/>
            <a:ext cx="2332202" cy="1492285"/>
            <a:chOff x="9801488" y="3583393"/>
            <a:chExt cx="2332202" cy="149228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4FEABF3-91D2-4ACA-AE11-306E56542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801488" y="3583393"/>
              <a:ext cx="2332202" cy="1492285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FE32D2D-137E-496F-98F4-EE3C9308CF2E}"/>
                </a:ext>
              </a:extLst>
            </p:cNvPr>
            <p:cNvGrpSpPr/>
            <p:nvPr/>
          </p:nvGrpSpPr>
          <p:grpSpPr>
            <a:xfrm>
              <a:off x="9821381" y="3639233"/>
              <a:ext cx="2301306" cy="890748"/>
              <a:chOff x="5888279" y="3302548"/>
              <a:chExt cx="2301306" cy="890748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5901856-FB38-4C64-A0E9-B24022B57FDA}"/>
                  </a:ext>
                </a:extLst>
              </p:cNvPr>
              <p:cNvSpPr txBox="1"/>
              <p:nvPr/>
            </p:nvSpPr>
            <p:spPr>
              <a:xfrm>
                <a:off x="5918198" y="3302548"/>
                <a:ext cx="159854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 b="1" i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Implementation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8AC76532-2570-4AC9-8448-D4BEA806C2F9}"/>
                      </a:ext>
                    </a:extLst>
                  </p:cNvPr>
                  <p:cNvSpPr txBox="1"/>
                  <p:nvPr/>
                </p:nvSpPr>
                <p:spPr>
                  <a:xfrm>
                    <a:off x="5888279" y="3885519"/>
                    <a:ext cx="446062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τ</m:t>
                          </m:r>
                        </m:oMath>
                      </m:oMathPara>
                    </a14:m>
                    <a:endParaRPr lang="en-CA" sz="1400" b="0" dirty="0">
                      <a:solidFill>
                        <a:schemeClr val="bg1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8AC76532-2570-4AC9-8448-D4BEA806C2F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88279" y="3885519"/>
                    <a:ext cx="446062" cy="307777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D5E9181F-ECB5-4357-989C-4CF4A771B708}"/>
                      </a:ext>
                    </a:extLst>
                  </p:cNvPr>
                  <p:cNvSpPr txBox="1"/>
                  <p:nvPr/>
                </p:nvSpPr>
                <p:spPr>
                  <a:xfrm>
                    <a:off x="7743523" y="3885519"/>
                    <a:ext cx="446062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ω</m:t>
                          </m:r>
                        </m:oMath>
                      </m:oMathPara>
                    </a14:m>
                    <a:endParaRPr lang="en-CA" sz="1400" b="0" dirty="0">
                      <a:solidFill>
                        <a:schemeClr val="bg1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D5E9181F-ECB5-4357-989C-4CF4A771B70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43523" y="3885519"/>
                    <a:ext cx="446062" cy="307777"/>
                  </a:xfrm>
                  <a:prstGeom prst="rect">
                    <a:avLst/>
                  </a:prstGeom>
                  <a:blipFill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BEFD2B4-71CF-4228-B1AC-E298E2D4F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213022" y="3947010"/>
              <a:ext cx="1524000" cy="1009650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3465EE55-4687-4A49-90FF-C1F2D16029BB}"/>
              </a:ext>
            </a:extLst>
          </p:cNvPr>
          <p:cNvSpPr txBox="1"/>
          <p:nvPr/>
        </p:nvSpPr>
        <p:spPr>
          <a:xfrm>
            <a:off x="6578259" y="1795270"/>
            <a:ext cx="55750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Mechanical motor dynamics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is a transfer function to convert torque to angular speed. It is given as: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523E6F8-73A0-49F8-98CC-83F872553DBC}"/>
                  </a:ext>
                </a:extLst>
              </p:cNvPr>
              <p:cNvSpPr txBox="1"/>
              <p:nvPr/>
            </p:nvSpPr>
            <p:spPr>
              <a:xfrm>
                <a:off x="6844960" y="2870155"/>
                <a:ext cx="514897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CA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𝐽</m:t>
                    </m:r>
                  </m:oMath>
                </a14:m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is moment of inertia, </a:t>
                </a:r>
                <a14:m>
                  <m:oMath xmlns:m="http://schemas.openxmlformats.org/officeDocument/2006/math">
                    <m:r>
                      <a:rPr lang="en-CA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𝐵</m:t>
                    </m:r>
                  </m:oMath>
                </a14:m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is the kinetic friction constant, and </a:t>
                </a:r>
                <a14:m>
                  <m:oMath xmlns:m="http://schemas.openxmlformats.org/officeDocument/2006/math">
                    <m:r>
                      <a:rPr lang="en-CA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𝐾</m:t>
                    </m:r>
                  </m:oMath>
                </a14:m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is the spring constant.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523E6F8-73A0-49F8-98CC-83F872553D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44960" y="2870155"/>
                <a:ext cx="5148977" cy="523220"/>
              </a:xfrm>
              <a:prstGeom prst="rect">
                <a:avLst/>
              </a:prstGeom>
              <a:blipFill>
                <a:blip r:embed="rId10"/>
                <a:stretch>
                  <a:fillRect l="-355" t="-3488" b="-930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00E5CBA7-1C1B-4D5D-9F16-E5CE6B5E0994}"/>
              </a:ext>
            </a:extLst>
          </p:cNvPr>
          <p:cNvSpPr txBox="1"/>
          <p:nvPr/>
        </p:nvSpPr>
        <p:spPr>
          <a:xfrm>
            <a:off x="7051148" y="3568496"/>
            <a:ext cx="4942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Kinetic friction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is the due to the mass imposed on the motion given 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07AD26A-46DF-43F9-8CBD-B397B23721D3}"/>
                  </a:ext>
                </a:extLst>
              </p:cNvPr>
              <p:cNvSpPr/>
              <p:nvPr/>
            </p:nvSpPr>
            <p:spPr>
              <a:xfrm>
                <a:off x="9186478" y="3891039"/>
                <a:ext cx="891974" cy="4956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𝐵</m:t>
                      </m:r>
                      <m:r>
                        <a:rPr lang="en-CA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f>
                        <m:fPr>
                          <m:ctrlP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fPr>
                        <m:num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𝐼</m:t>
                          </m:r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sSubPr>
                            <m:e>
                              <m: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𝜏</m:t>
                              </m:r>
                            </m:sub>
                          </m:sSub>
                        </m:num>
                        <m:den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𝜔</m:t>
                          </m:r>
                        </m:den>
                      </m:f>
                    </m:oMath>
                  </m:oMathPara>
                </a14:m>
                <a:endParaRPr lang="en-CA" sz="14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07AD26A-46DF-43F9-8CBD-B397B23721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6478" y="3891039"/>
                <a:ext cx="891974" cy="49564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8B293022-FBB5-4823-99C7-B020C7F4D83D}"/>
              </a:ext>
            </a:extLst>
          </p:cNvPr>
          <p:cNvSpPr txBox="1"/>
          <p:nvPr/>
        </p:nvSpPr>
        <p:spPr>
          <a:xfrm>
            <a:off x="7210763" y="4579088"/>
            <a:ext cx="4843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Spring constant 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 0 for the inner motor, motor 1, and non-zero spring constant for the outer motor, motor 0.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91C88EC-6107-403F-AF05-834323C5A5B6}"/>
                  </a:ext>
                </a:extLst>
              </p:cNvPr>
              <p:cNvSpPr txBox="1"/>
              <p:nvPr/>
            </p:nvSpPr>
            <p:spPr>
              <a:xfrm>
                <a:off x="7446870" y="5397280"/>
                <a:ext cx="484366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 b="1" i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Moment of inertia </a:t>
                </a:r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for motor 1 is just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sSubPr>
                      <m:e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𝐽</m:t>
                        </m:r>
                      </m:e>
                      <m:sub>
                        <m:r>
                          <m:rPr>
                            <m:nor/>
                          </m:rPr>
                          <a:rPr lang="en-CA" sz="14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rotor</m:t>
                        </m:r>
                      </m:sub>
                    </m:sSub>
                  </m:oMath>
                </a14:m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since the mass of load is negligible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91C88EC-6107-403F-AF05-834323C5A5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6870" y="5397280"/>
                <a:ext cx="4843666" cy="523220"/>
              </a:xfrm>
              <a:prstGeom prst="rect">
                <a:avLst/>
              </a:prstGeom>
              <a:blipFill>
                <a:blip r:embed="rId12"/>
                <a:stretch>
                  <a:fillRect l="-378" t="-2326" b="-1046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7123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74A605-B9DF-4588-911B-4756B393794F}"/>
              </a:ext>
            </a:extLst>
          </p:cNvPr>
          <p:cNvSpPr/>
          <p:nvPr/>
        </p:nvSpPr>
        <p:spPr>
          <a:xfrm rot="600284">
            <a:off x="5855477" y="-72797"/>
            <a:ext cx="7067337" cy="779464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2353B3-A3EB-45FB-8850-DCEF6811FB86}"/>
              </a:ext>
            </a:extLst>
          </p:cNvPr>
          <p:cNvSpPr/>
          <p:nvPr/>
        </p:nvSpPr>
        <p:spPr>
          <a:xfrm rot="159073">
            <a:off x="5724147" y="-195298"/>
            <a:ext cx="6539696" cy="13054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B72E4C-F3CC-43D4-BAF8-1502137558DE}"/>
              </a:ext>
            </a:extLst>
          </p:cNvPr>
          <p:cNvSpPr txBox="1"/>
          <p:nvPr/>
        </p:nvSpPr>
        <p:spPr>
          <a:xfrm>
            <a:off x="6096000" y="219918"/>
            <a:ext cx="5896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Mechanical Motor Dynamics</a:t>
            </a:r>
            <a:r>
              <a:rPr lang="en-CA" sz="3600" dirty="0">
                <a:solidFill>
                  <a:schemeClr val="bg1"/>
                </a:solidFill>
              </a:rPr>
              <a:t> </a:t>
            </a:r>
            <a:endParaRPr lang="en-CA" sz="3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32F3A3-C5F6-4FCF-AB2C-87CB9D72037B}"/>
              </a:ext>
            </a:extLst>
          </p:cNvPr>
          <p:cNvSpPr txBox="1"/>
          <p:nvPr/>
        </p:nvSpPr>
        <p:spPr>
          <a:xfrm>
            <a:off x="6528181" y="1317209"/>
            <a:ext cx="55750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moment of inertia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component for the outer motor is contributed by the super position of four parts: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7D72220-74FA-4108-8EA1-E726253F9F5B}"/>
              </a:ext>
            </a:extLst>
          </p:cNvPr>
          <p:cNvSpPr txBox="1"/>
          <p:nvPr/>
        </p:nvSpPr>
        <p:spPr>
          <a:xfrm>
            <a:off x="4983480" y="17881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B4EA39F0-1050-4F41-8559-4C3A1C461392}"/>
              </a:ext>
            </a:extLst>
          </p:cNvPr>
          <p:cNvGrpSpPr/>
          <p:nvPr/>
        </p:nvGrpSpPr>
        <p:grpSpPr>
          <a:xfrm>
            <a:off x="231492" y="360185"/>
            <a:ext cx="4593604" cy="4033388"/>
            <a:chOff x="847076" y="219918"/>
            <a:chExt cx="4593604" cy="4033388"/>
          </a:xfrm>
        </p:grpSpPr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5" name="3D Model 4">
                  <a:extLst>
                    <a:ext uri="{FF2B5EF4-FFF2-40B4-BE49-F238E27FC236}">
                      <a16:creationId xmlns:a16="http://schemas.microsoft.com/office/drawing/2014/main" id="{CC462505-70BD-427E-91BA-86794C6CD5E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403841858"/>
                    </p:ext>
                  </p:extLst>
                </p:nvPr>
              </p:nvGraphicFramePr>
              <p:xfrm>
                <a:off x="847076" y="219918"/>
                <a:ext cx="4333981" cy="4033388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4333981" cy="4033388"/>
                      </a:xfrm>
                      <a:prstGeom prst="rect">
                        <a:avLst/>
                      </a:prstGeom>
                    </am3d:spPr>
                    <am3d:camera>
                      <am3d:pos x="0" y="0" z="720000000"/>
                      <am3d:up dx="0" dy="36000000" dz="0"/>
                      <am3d:lookAt x="0" y="0" z="0"/>
                      <am3d:perspective fov="180000"/>
                    </am3d:camera>
                    <am3d:trans>
                      <am3d:meterPerModelUnit n="39183982" d="1000000"/>
                      <am3d:preTrans dx="-7124004" dy="-5465579" dz="2923192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5400001" ay="4" az="5400002"/>
                      <am3d:postTrans dx="0" dy="0" dz="0"/>
                    </am3d:trans>
                    <am3d:raster rName="Office3DRenderer" rVer="16.0.8326">
                      <am3d:blip r:embed="rId3"/>
                    </am3d:raster>
                    <am3d:winViewport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5" name="3D Model 4">
                  <a:extLst>
                    <a:ext uri="{FF2B5EF4-FFF2-40B4-BE49-F238E27FC236}">
                      <a16:creationId xmlns:a16="http://schemas.microsoft.com/office/drawing/2014/main" id="{CC462505-70BD-427E-91BA-86794C6CD5E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31492" y="360185"/>
                  <a:ext cx="4333981" cy="4033388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BBCA4185-A1BA-424E-8FA7-D10A191A424B}"/>
                </a:ext>
              </a:extLst>
            </p:cNvPr>
            <p:cNvGrpSpPr/>
            <p:nvPr/>
          </p:nvGrpSpPr>
          <p:grpSpPr>
            <a:xfrm>
              <a:off x="847076" y="574040"/>
              <a:ext cx="4593604" cy="3378200"/>
              <a:chOff x="847076" y="574040"/>
              <a:chExt cx="4593604" cy="3378200"/>
            </a:xfrm>
          </p:grpSpPr>
          <p:sp>
            <p:nvSpPr>
              <p:cNvPr id="20" name="Arc 19">
                <a:extLst>
                  <a:ext uri="{FF2B5EF4-FFF2-40B4-BE49-F238E27FC236}">
                    <a16:creationId xmlns:a16="http://schemas.microsoft.com/office/drawing/2014/main" id="{83B8C834-4F57-490E-BECD-E1DBA8E38A94}"/>
                  </a:ext>
                </a:extLst>
              </p:cNvPr>
              <p:cNvSpPr/>
              <p:nvPr/>
            </p:nvSpPr>
            <p:spPr>
              <a:xfrm>
                <a:off x="2755392" y="1610248"/>
                <a:ext cx="1207008" cy="1207008"/>
              </a:xfrm>
              <a:prstGeom prst="arc">
                <a:avLst>
                  <a:gd name="adj1" fmla="val 19621712"/>
                  <a:gd name="adj2" fmla="val 1208621"/>
                </a:avLst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017A0A38-26F9-413E-8F12-51FF41FEE005}"/>
                  </a:ext>
                </a:extLst>
              </p:cNvPr>
              <p:cNvSpPr/>
              <p:nvPr/>
            </p:nvSpPr>
            <p:spPr>
              <a:xfrm>
                <a:off x="2550161" y="1391649"/>
                <a:ext cx="1638300" cy="1638300"/>
              </a:xfrm>
              <a:prstGeom prst="arc">
                <a:avLst>
                  <a:gd name="adj1" fmla="val 18747740"/>
                  <a:gd name="adj2" fmla="val 2424134"/>
                </a:avLst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B6F622F4-9004-461F-A2A3-ABEB26FC8D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043680" y="1524000"/>
                <a:ext cx="274320" cy="19812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1152159B-150C-462F-A189-83E87FAEDF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62401" y="2001520"/>
                <a:ext cx="482599" cy="10668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33507BED-65A1-4249-8C6A-057A8FB108A9}"/>
                      </a:ext>
                    </a:extLst>
                  </p:cNvPr>
                  <p:cNvSpPr txBox="1"/>
                  <p:nvPr/>
                </p:nvSpPr>
                <p:spPr>
                  <a:xfrm>
                    <a:off x="4325547" y="1811100"/>
                    <a:ext cx="562270" cy="3145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1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CA" sz="1400" b="0" i="0" smtClean="0">
                                  <a:latin typeface="Cambria Math" panose="02040503050406030204" pitchFamily="18" charset="0"/>
                                </a:rPr>
                                <m:t>in</m:t>
                              </m:r>
                            </m:sub>
                          </m:sSub>
                        </m:oMath>
                      </m:oMathPara>
                    </a14:m>
                    <a:endParaRPr lang="en-CA" sz="1400" b="0" dirty="0"/>
                  </a:p>
                </p:txBody>
              </p:sp>
            </mc:Choice>
            <mc:Fallback xmlns=""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33507BED-65A1-4249-8C6A-057A8FB108A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325547" y="1811100"/>
                    <a:ext cx="562270" cy="314510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b="-3846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3CB6C21F-996C-4D1F-A6C3-C5AB6C6395F3}"/>
                      </a:ext>
                    </a:extLst>
                  </p:cNvPr>
                  <p:cNvSpPr txBox="1"/>
                  <p:nvPr/>
                </p:nvSpPr>
                <p:spPr>
                  <a:xfrm>
                    <a:off x="4258070" y="1319187"/>
                    <a:ext cx="562270" cy="3145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1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CA" sz="1400" b="0" i="0" smtClean="0">
                                  <a:latin typeface="Cambria Math" panose="02040503050406030204" pitchFamily="18" charset="0"/>
                                </a:rPr>
                                <m:t>out</m:t>
                              </m:r>
                            </m:sub>
                          </m:sSub>
                        </m:oMath>
                      </m:oMathPara>
                    </a14:m>
                    <a:endParaRPr lang="en-CA" sz="1400" b="0" dirty="0"/>
                  </a:p>
                </p:txBody>
              </p:sp>
            </mc:Choice>
            <mc:Fallback xmlns=""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3CB6C21F-996C-4D1F-A6C3-C5AB6C6395F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58070" y="1319187"/>
                    <a:ext cx="562270" cy="314510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A7B8DBF6-2F69-4492-948A-80F1E96655B1}"/>
                  </a:ext>
                </a:extLst>
              </p:cNvPr>
              <p:cNvCxnSpPr/>
              <p:nvPr/>
            </p:nvCxnSpPr>
            <p:spPr>
              <a:xfrm flipV="1">
                <a:off x="1214120" y="1386569"/>
                <a:ext cx="0" cy="81815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86D9DDF7-E94E-4B39-83A0-80D6502CD5A4}"/>
                  </a:ext>
                </a:extLst>
              </p:cNvPr>
              <p:cNvCxnSpPr/>
              <p:nvPr/>
            </p:nvCxnSpPr>
            <p:spPr>
              <a:xfrm flipV="1">
                <a:off x="2423160" y="1379084"/>
                <a:ext cx="0" cy="81815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DDB4D989-6455-47FB-B227-BF32C44AE4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19200" y="1569720"/>
                <a:ext cx="1203960" cy="0"/>
              </a:xfrm>
              <a:prstGeom prst="straightConnector1">
                <a:avLst/>
              </a:prstGeom>
              <a:ln w="12700"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2EB4A027-3E02-4BA0-9044-824CDCE161C7}"/>
                      </a:ext>
                    </a:extLst>
                  </p:cNvPr>
                  <p:cNvSpPr txBox="1"/>
                  <p:nvPr/>
                </p:nvSpPr>
                <p:spPr>
                  <a:xfrm>
                    <a:off x="1380567" y="1370111"/>
                    <a:ext cx="706279" cy="307777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14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CA" sz="1400" b="0" i="0" smtClean="0">
                                  <a:latin typeface="Cambria Math" panose="02040503050406030204" pitchFamily="18" charset="0"/>
                                </a:rPr>
                                <m:t>motor</m:t>
                              </m:r>
                            </m:sub>
                          </m:sSub>
                        </m:oMath>
                      </m:oMathPara>
                    </a14:m>
                    <a:endParaRPr lang="en-CA" sz="1400" b="0" dirty="0"/>
                  </a:p>
                </p:txBody>
              </p:sp>
            </mc:Choice>
            <mc:Fallback xmlns=""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2EB4A027-3E02-4BA0-9044-824CDCE161C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380567" y="1370111"/>
                    <a:ext cx="706279" cy="307777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r="-862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6670ED17-1235-4E75-A623-D086E4A6F85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47076" y="2204720"/>
                <a:ext cx="4593604" cy="0"/>
              </a:xfrm>
              <a:prstGeom prst="line">
                <a:avLst/>
              </a:prstGeom>
              <a:ln w="12700">
                <a:prstDash val="lg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A2438F01-B106-44FE-93E5-C532EC4369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68040" y="574040"/>
                <a:ext cx="0" cy="3378200"/>
              </a:xfrm>
              <a:prstGeom prst="line">
                <a:avLst/>
              </a:prstGeom>
              <a:ln w="12700">
                <a:prstDash val="lg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B5D06320-7410-4DB6-910C-670D77AEDDB7}"/>
                  </a:ext>
                </a:extLst>
              </p:cNvPr>
              <p:cNvCxnSpPr/>
              <p:nvPr/>
            </p:nvCxnSpPr>
            <p:spPr>
              <a:xfrm flipH="1">
                <a:off x="3048000" y="1869440"/>
                <a:ext cx="320040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75BF04A5-52BD-4D87-A296-36B46C6281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29280" y="1869440"/>
                <a:ext cx="0" cy="335280"/>
              </a:xfrm>
              <a:prstGeom prst="straightConnector1">
                <a:avLst/>
              </a:prstGeom>
              <a:ln w="12700"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3AB7294F-DB07-46E4-B52D-5F3F7AFDDBCC}"/>
                      </a:ext>
                    </a:extLst>
                  </p:cNvPr>
                  <p:cNvSpPr txBox="1"/>
                  <p:nvPr/>
                </p:nvSpPr>
                <p:spPr>
                  <a:xfrm>
                    <a:off x="3020525" y="1583512"/>
                    <a:ext cx="228133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CA" sz="14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oMath>
                      </m:oMathPara>
                    </a14:m>
                    <a:endParaRPr lang="en-CA" sz="1400" b="0" dirty="0"/>
                  </a:p>
                </p:txBody>
              </p:sp>
            </mc:Choice>
            <mc:Fallback xmlns=""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3AB7294F-DB07-46E4-B52D-5F3F7AFDDBC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020525" y="1583512"/>
                    <a:ext cx="228133" cy="307777"/>
                  </a:xfrm>
                  <a:prstGeom prst="rect">
                    <a:avLst/>
                  </a:prstGeom>
                  <a:blipFill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2BC1EEF-182B-4685-BD47-94E75D07F7CB}"/>
              </a:ext>
            </a:extLst>
          </p:cNvPr>
          <p:cNvGrpSpPr/>
          <p:nvPr/>
        </p:nvGrpSpPr>
        <p:grpSpPr>
          <a:xfrm>
            <a:off x="80486" y="4418338"/>
            <a:ext cx="4895615" cy="1459764"/>
            <a:chOff x="691216" y="4537393"/>
            <a:chExt cx="4895615" cy="1459764"/>
          </a:xfrm>
        </p:grpSpPr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9" name="3D Model 8">
                  <a:extLst>
                    <a:ext uri="{FF2B5EF4-FFF2-40B4-BE49-F238E27FC236}">
                      <a16:creationId xmlns:a16="http://schemas.microsoft.com/office/drawing/2014/main" id="{7BF40E0A-09B9-4CBA-A867-C63620DDE8F7}"/>
                    </a:ext>
                  </a:extLst>
                </p:cNvPr>
                <p:cNvGraphicFramePr>
                  <a:graphicFrameLocks/>
                </p:cNvGraphicFramePr>
                <p:nvPr>
                  <p:extLst>
                    <p:ext uri="{D42A27DB-BD31-4B8C-83A1-F6EECF244321}">
                      <p14:modId xmlns:p14="http://schemas.microsoft.com/office/powerpoint/2010/main" val="2807274918"/>
                    </p:ext>
                  </p:extLst>
                </p:nvPr>
              </p:nvGraphicFramePr>
              <p:xfrm>
                <a:off x="691216" y="4537393"/>
                <a:ext cx="4645700" cy="1459764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4645700" cy="1459764"/>
                      </a:xfrm>
                      <a:prstGeom prst="rect">
                        <a:avLst/>
                      </a:prstGeom>
                    </am3d:spPr>
                    <am3d:camera>
                      <am3d:pos x="0" y="0" z="720000000"/>
                      <am3d:up dx="0" dy="36000000" dz="0"/>
                      <am3d:lookAt x="0" y="0" z="0"/>
                      <am3d:perspective fov="63880"/>
                    </am3d:camera>
                    <am3d:trans>
                      <am3d:meterPerModelUnit n="39183982" d="1000000"/>
                      <am3d:preTrans dx="-7124004" dy="-5465579" dz="2923192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6" ay="5398813"/>
                      <am3d:postTrans dx="0" dy="0" dz="0"/>
                    </am3d:trans>
                    <am3d:raster rName="Office3DRenderer" rVer="16.0.8326">
                      <am3d:blip r:embed="rId9"/>
                    </am3d:raster>
                    <am3d:winViewport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9" name="3D Model 8">
                  <a:extLst>
                    <a:ext uri="{FF2B5EF4-FFF2-40B4-BE49-F238E27FC236}">
                      <a16:creationId xmlns:a16="http://schemas.microsoft.com/office/drawing/2014/main" id="{7BF40E0A-09B9-4CBA-A867-C63620DDE8F7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80486" y="4418338"/>
                  <a:ext cx="4645700" cy="1459764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D662893-9E42-4C9C-9B8A-51D80DC11AD6}"/>
                </a:ext>
              </a:extLst>
            </p:cNvPr>
            <p:cNvGrpSpPr/>
            <p:nvPr/>
          </p:nvGrpSpPr>
          <p:grpSpPr>
            <a:xfrm>
              <a:off x="3962400" y="5209698"/>
              <a:ext cx="1624431" cy="321755"/>
              <a:chOff x="3962400" y="5209698"/>
              <a:chExt cx="1624431" cy="321755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177D92BF-4C71-430E-BC50-E7C994B8ADB9}"/>
                  </a:ext>
                </a:extLst>
              </p:cNvPr>
              <p:cNvCxnSpPr/>
              <p:nvPr/>
            </p:nvCxnSpPr>
            <p:spPr>
              <a:xfrm>
                <a:off x="3962400" y="5273040"/>
                <a:ext cx="1121664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CD497724-3524-4B22-9061-88166F32A562}"/>
                  </a:ext>
                </a:extLst>
              </p:cNvPr>
              <p:cNvCxnSpPr/>
              <p:nvPr/>
            </p:nvCxnSpPr>
            <p:spPr>
              <a:xfrm>
                <a:off x="3962400" y="5462016"/>
                <a:ext cx="1121664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3777FD68-AA4F-4B59-8D86-0F517A408C12}"/>
                  </a:ext>
                </a:extLst>
              </p:cNvPr>
              <p:cNvCxnSpPr/>
              <p:nvPr/>
            </p:nvCxnSpPr>
            <p:spPr>
              <a:xfrm>
                <a:off x="4943856" y="5273040"/>
                <a:ext cx="0" cy="195072"/>
              </a:xfrm>
              <a:prstGeom prst="straightConnector1">
                <a:avLst/>
              </a:prstGeom>
              <a:ln w="12700"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4ED29D83-8706-44C7-BE48-69CDDAA33AE2}"/>
                      </a:ext>
                    </a:extLst>
                  </p:cNvPr>
                  <p:cNvSpPr txBox="1"/>
                  <p:nvPr/>
                </p:nvSpPr>
                <p:spPr>
                  <a:xfrm>
                    <a:off x="5024561" y="5209698"/>
                    <a:ext cx="562270" cy="3217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14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CA" sz="1400" b="0" i="0" smtClean="0">
                                  <a:latin typeface="Cambria Math" panose="02040503050406030204" pitchFamily="18" charset="0"/>
                                </a:rPr>
                                <m:t>link</m:t>
                              </m:r>
                            </m:sub>
                          </m:sSub>
                        </m:oMath>
                      </m:oMathPara>
                    </a14:m>
                    <a:endParaRPr lang="en-CA" sz="1400" b="0" dirty="0"/>
                  </a:p>
                </p:txBody>
              </p:sp>
            </mc:Choice>
            <mc:Fallback xmlns=""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4ED29D83-8706-44C7-BE48-69CDDAA33AE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024561" y="5209698"/>
                    <a:ext cx="562270" cy="321755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b="-3774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20C397E3-4E02-4820-8020-2DF8341C5D2D}"/>
                  </a:ext>
                </a:extLst>
              </p:cNvPr>
              <p:cNvSpPr/>
              <p:nvPr/>
            </p:nvSpPr>
            <p:spPr>
              <a:xfrm>
                <a:off x="7521428" y="3180470"/>
                <a:ext cx="3326423" cy="49705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14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CA" sz="14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link</m:t>
                          </m:r>
                        </m:sub>
                      </m:sSub>
                      <m:r>
                        <a:rPr lang="en-CA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nor/>
                                </m:rPr>
                                <a:rPr lang="en-CA" sz="1400" i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Mass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CA" sz="1400" i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link</m:t>
                              </m:r>
                            </m:sub>
                          </m:sSub>
                        </m:num>
                        <m:den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d>
                        <m:dPr>
                          <m:ctrlP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d>
                            <m:d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CA" sz="1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CA" sz="14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CA" sz="14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CA" sz="14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CA" sz="1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CA" sz="1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CA" sz="14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CA" sz="14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CA" sz="14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CA" sz="1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CA" sz="1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sz="1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m:rPr>
                                      <m:nor/>
                                    </m:rPr>
                                    <a:rPr lang="en-CA" sz="1400" b="0" i="0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l</m:t>
                                  </m:r>
                                  <m:r>
                                    <m:rPr>
                                      <m:nor/>
                                    </m:rPr>
                                    <a:rPr lang="en-CA" sz="1400" i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ink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CA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CA" sz="1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20C397E3-4E02-4820-8020-2DF8341C5D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1428" y="3180470"/>
                <a:ext cx="3326423" cy="497059"/>
              </a:xfrm>
              <a:prstGeom prst="rect">
                <a:avLst/>
              </a:prstGeom>
              <a:blipFill>
                <a:blip r:embed="rId12"/>
                <a:stretch>
                  <a:fillRect b="-123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TextBox 37">
            <a:extLst>
              <a:ext uri="{FF2B5EF4-FFF2-40B4-BE49-F238E27FC236}">
                <a16:creationId xmlns:a16="http://schemas.microsoft.com/office/drawing/2014/main" id="{25A9DA8F-C1F2-4C0C-9CF5-3DEF57BE4BCC}"/>
              </a:ext>
            </a:extLst>
          </p:cNvPr>
          <p:cNvSpPr txBox="1"/>
          <p:nvPr/>
        </p:nvSpPr>
        <p:spPr>
          <a:xfrm>
            <a:off x="6417155" y="2023458"/>
            <a:ext cx="5575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Motor 0 rotor: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Inertia due to the internal rotor of the outer motor</a:t>
            </a:r>
            <a:endParaRPr lang="en-CA" sz="1400" b="1" i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764163B-A83B-46CF-929A-717BCC7C1C91}"/>
              </a:ext>
            </a:extLst>
          </p:cNvPr>
          <p:cNvSpPr txBox="1"/>
          <p:nvPr/>
        </p:nvSpPr>
        <p:spPr>
          <a:xfrm>
            <a:off x="6385497" y="2588191"/>
            <a:ext cx="55750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Aluminium link: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Hollow cylinder, where mass is its volume multiplied by 6061 aluminium density</a:t>
            </a:r>
            <a:endParaRPr lang="en-CA" sz="1400" b="1" i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9AC2063-4663-48F9-A44B-B2A1D3C14910}"/>
                  </a:ext>
                </a:extLst>
              </p:cNvPr>
              <p:cNvSpPr txBox="1"/>
              <p:nvPr/>
            </p:nvSpPr>
            <p:spPr>
              <a:xfrm>
                <a:off x="6064486" y="3852614"/>
                <a:ext cx="5709921" cy="3243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 b="1" i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Motor 1 &amp; counter weight</a:t>
                </a:r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sz="1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mas</m:t>
                    </m:r>
                    <m:sSub>
                      <m:sSubPr>
                        <m:ctrlP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 sz="14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s</m:t>
                        </m:r>
                      </m:e>
                      <m:sub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𝑐</m:t>
                        </m:r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.</m:t>
                        </m:r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𝑤</m:t>
                        </m:r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.</m:t>
                        </m:r>
                      </m:sub>
                    </m:sSub>
                    <m:r>
                      <a:rPr lang="en-CA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=</m:t>
                    </m:r>
                    <m:r>
                      <m:rPr>
                        <m:nor/>
                      </m:rPr>
                      <a:rPr lang="en-CA" sz="1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mas</m:t>
                    </m:r>
                    <m:sSub>
                      <m:sSubPr>
                        <m:ctrlP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 sz="14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s</m:t>
                        </m:r>
                      </m:e>
                      <m:sub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𝑞</m:t>
                        </m:r>
                        <m:r>
                          <a:rPr lang="en-CA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1</m:t>
                        </m:r>
                      </m:sub>
                    </m:sSub>
                  </m:oMath>
                </a14:m>
                <a:endParaRPr lang="en-CA" sz="1400" b="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9AC2063-4663-48F9-A44B-B2A1D3C149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4486" y="3852614"/>
                <a:ext cx="5709921" cy="324384"/>
              </a:xfrm>
              <a:prstGeom prst="rect">
                <a:avLst/>
              </a:prstGeom>
              <a:blipFill>
                <a:blip r:embed="rId13"/>
                <a:stretch>
                  <a:fillRect l="-321" t="-5660" b="-1132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4FCBA6-B84B-4893-A601-A75ABECD5279}"/>
              </a:ext>
            </a:extLst>
          </p:cNvPr>
          <p:cNvCxnSpPr/>
          <p:nvPr/>
        </p:nvCxnSpPr>
        <p:spPr>
          <a:xfrm flipH="1">
            <a:off x="3007360" y="3627120"/>
            <a:ext cx="1325766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BD9C976-C53E-44E6-A442-FA9ABD387F64}"/>
                  </a:ext>
                </a:extLst>
              </p:cNvPr>
              <p:cNvSpPr txBox="1"/>
              <p:nvPr/>
            </p:nvSpPr>
            <p:spPr>
              <a:xfrm>
                <a:off x="4272233" y="3433775"/>
                <a:ext cx="951606" cy="3907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CA">
                              <a:latin typeface="Cambria Math" panose="02040503050406030204" pitchFamily="18" charset="0"/>
                            </a:rPr>
                            <m:t>mas</m:t>
                          </m:r>
                          <m:r>
                            <m:rPr>
                              <m:nor/>
                            </m:rPr>
                            <a:rPr lang="en-CA" b="0" i="0" smtClean="0"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BD9C976-C53E-44E6-A442-FA9ABD387F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2233" y="3433775"/>
                <a:ext cx="951606" cy="390748"/>
              </a:xfrm>
              <a:prstGeom prst="rect">
                <a:avLst/>
              </a:prstGeom>
              <a:blipFill>
                <a:blip r:embed="rId14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E7A8BFB-CB09-4AE4-85A4-7A5F7A6606E9}"/>
              </a:ext>
            </a:extLst>
          </p:cNvPr>
          <p:cNvCxnSpPr/>
          <p:nvPr/>
        </p:nvCxnSpPr>
        <p:spPr>
          <a:xfrm flipH="1">
            <a:off x="3007360" y="1149515"/>
            <a:ext cx="1325766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C14C5E9-EEC2-4285-8A93-A6CAC92451E4}"/>
                  </a:ext>
                </a:extLst>
              </p:cNvPr>
              <p:cNvSpPr txBox="1"/>
              <p:nvPr/>
            </p:nvSpPr>
            <p:spPr>
              <a:xfrm>
                <a:off x="4272233" y="956170"/>
                <a:ext cx="10534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CA">
                              <a:latin typeface="Cambria Math" panose="02040503050406030204" pitchFamily="18" charset="0"/>
                            </a:rPr>
                            <m:t>mas</m:t>
                          </m:r>
                          <m:r>
                            <m:rPr>
                              <m:nor/>
                            </m:rPr>
                            <a:rPr lang="en-CA" b="0" i="0" smtClean="0"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.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C14C5E9-EEC2-4285-8A93-A6CAC92451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2233" y="956170"/>
                <a:ext cx="1053429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4" name="3D Model 23">
                <a:extLst>
                  <a:ext uri="{FF2B5EF4-FFF2-40B4-BE49-F238E27FC236}">
                    <a16:creationId xmlns:a16="http://schemas.microsoft.com/office/drawing/2014/main" id="{AD5B7145-CFFE-4A35-9B0B-A4277D116C30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122105885"/>
                  </p:ext>
                </p:extLst>
              </p:nvPr>
            </p:nvGraphicFramePr>
            <p:xfrm>
              <a:off x="5849348" y="4445083"/>
              <a:ext cx="1876266" cy="617209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1876266" cy="617209"/>
                    </a:xfrm>
                    <a:prstGeom prst="rect">
                      <a:avLst/>
                    </a:prstGeom>
                  </am3d:spPr>
                  <am3d:camera>
                    <am3d:pos x="0" y="0" z="720000000"/>
                    <am3d:up dx="0" dy="36000000" dz="0"/>
                    <am3d:lookAt x="0" y="0" z="0"/>
                    <am3d:perspective fov="71661"/>
                  </am3d:camera>
                  <am3d:trans>
                    <am3d:meterPerModelUnit n="48778576" d="1000000"/>
                    <am3d:preTrans dx="-9138897" dy="-5707615" dz="32188570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3" ay="-1"/>
                    <am3d:postTrans dx="0" dy="0" dz="0"/>
                  </am3d:trans>
                  <am3d:raster rName="Office3DRenderer" rVer="16.0.8326">
                    <am3d:blip r:embed="rId17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4" name="3D Model 23">
                <a:extLst>
                  <a:ext uri="{FF2B5EF4-FFF2-40B4-BE49-F238E27FC236}">
                    <a16:creationId xmlns:a16="http://schemas.microsoft.com/office/drawing/2014/main" id="{AD5B7145-CFFE-4A35-9B0B-A4277D116C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849348" y="4445083"/>
                <a:ext cx="1876266" cy="617209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Equals 25">
            <a:extLst>
              <a:ext uri="{FF2B5EF4-FFF2-40B4-BE49-F238E27FC236}">
                <a16:creationId xmlns:a16="http://schemas.microsoft.com/office/drawing/2014/main" id="{783D2A44-18F0-4551-A68A-F1DC60595CCC}"/>
              </a:ext>
            </a:extLst>
          </p:cNvPr>
          <p:cNvSpPr/>
          <p:nvPr/>
        </p:nvSpPr>
        <p:spPr>
          <a:xfrm>
            <a:off x="7698757" y="4492013"/>
            <a:ext cx="532803" cy="532803"/>
          </a:xfrm>
          <a:prstGeom prst="mathEqual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3" name="3D Model 52">
                <a:extLst>
                  <a:ext uri="{FF2B5EF4-FFF2-40B4-BE49-F238E27FC236}">
                    <a16:creationId xmlns:a16="http://schemas.microsoft.com/office/drawing/2014/main" id="{FAF7BC2F-310F-4767-93C5-D1762142181E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926864048"/>
                  </p:ext>
                </p:extLst>
              </p:nvPr>
            </p:nvGraphicFramePr>
            <p:xfrm>
              <a:off x="8204703" y="4445083"/>
              <a:ext cx="1876266" cy="617209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1876266" cy="617209"/>
                    </a:xfrm>
                    <a:prstGeom prst="rect">
                      <a:avLst/>
                    </a:prstGeom>
                  </am3d:spPr>
                  <am3d:camera>
                    <am3d:pos x="0" y="0" z="720000000"/>
                    <am3d:up dx="0" dy="36000000" dz="0"/>
                    <am3d:lookAt x="0" y="0" z="0"/>
                    <am3d:perspective fov="71661"/>
                  </am3d:camera>
                  <am3d:trans>
                    <am3d:meterPerModelUnit n="48778576" d="1000000"/>
                    <am3d:preTrans dx="-9138897" dy="-5707615" dz="32188570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3" ay="-1"/>
                    <am3d:postTrans dx="0" dy="0" dz="0"/>
                  </am3d:trans>
                  <am3d:raster rName="Office3DRenderer" rVer="16.0.8326">
                    <am3d:blip r:embed="rId17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3" name="3D Model 52">
                <a:extLst>
                  <a:ext uri="{FF2B5EF4-FFF2-40B4-BE49-F238E27FC236}">
                    <a16:creationId xmlns:a16="http://schemas.microsoft.com/office/drawing/2014/main" id="{FAF7BC2F-310F-4767-93C5-D1762142181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204703" y="4445083"/>
                <a:ext cx="1876266" cy="617209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Rectangle 27">
            <a:extLst>
              <a:ext uri="{FF2B5EF4-FFF2-40B4-BE49-F238E27FC236}">
                <a16:creationId xmlns:a16="http://schemas.microsoft.com/office/drawing/2014/main" id="{A71DBFBD-91BD-40D6-98AE-5CAA07BC7889}"/>
              </a:ext>
            </a:extLst>
          </p:cNvPr>
          <p:cNvSpPr/>
          <p:nvPr/>
        </p:nvSpPr>
        <p:spPr>
          <a:xfrm>
            <a:off x="8973820" y="4554220"/>
            <a:ext cx="330200" cy="401320"/>
          </a:xfrm>
          <a:prstGeom prst="rect">
            <a:avLst/>
          </a:prstGeom>
          <a:gradFill flip="none" rotWithShape="1">
            <a:gsLst>
              <a:gs pos="0">
                <a:schemeClr val="accent5">
                  <a:shade val="30000"/>
                  <a:satMod val="115000"/>
                </a:schemeClr>
              </a:gs>
              <a:gs pos="50000">
                <a:schemeClr val="accent5">
                  <a:shade val="67500"/>
                  <a:satMod val="115000"/>
                </a:schemeClr>
              </a:gs>
              <a:gs pos="100000">
                <a:schemeClr val="accent5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Minus Sign 28">
            <a:extLst>
              <a:ext uri="{FF2B5EF4-FFF2-40B4-BE49-F238E27FC236}">
                <a16:creationId xmlns:a16="http://schemas.microsoft.com/office/drawing/2014/main" id="{27F541EA-ECE2-4B09-91A8-B6ED452DBD5E}"/>
              </a:ext>
            </a:extLst>
          </p:cNvPr>
          <p:cNvSpPr/>
          <p:nvPr/>
        </p:nvSpPr>
        <p:spPr>
          <a:xfrm>
            <a:off x="10276773" y="4469530"/>
            <a:ext cx="519797" cy="519797"/>
          </a:xfrm>
          <a:prstGeom prst="mathMinus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3DF8070-8C16-44D2-8356-A04884D226F2}"/>
              </a:ext>
            </a:extLst>
          </p:cNvPr>
          <p:cNvSpPr/>
          <p:nvPr/>
        </p:nvSpPr>
        <p:spPr>
          <a:xfrm>
            <a:off x="11177158" y="4550134"/>
            <a:ext cx="330200" cy="401320"/>
          </a:xfrm>
          <a:prstGeom prst="rect">
            <a:avLst/>
          </a:prstGeom>
          <a:gradFill flip="none" rotWithShape="1">
            <a:gsLst>
              <a:gs pos="0">
                <a:schemeClr val="accent5">
                  <a:shade val="30000"/>
                  <a:satMod val="115000"/>
                </a:schemeClr>
              </a:gs>
              <a:gs pos="50000">
                <a:schemeClr val="accent5">
                  <a:shade val="67500"/>
                  <a:satMod val="115000"/>
                </a:schemeClr>
              </a:gs>
              <a:gs pos="100000">
                <a:schemeClr val="accent5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F54FD57-33F1-4534-B3F7-E43A3ADEE382}"/>
              </a:ext>
            </a:extLst>
          </p:cNvPr>
          <p:cNvCxnSpPr>
            <a:cxnSpLocks/>
          </p:cNvCxnSpPr>
          <p:nvPr/>
        </p:nvCxnSpPr>
        <p:spPr>
          <a:xfrm flipH="1">
            <a:off x="2349246" y="5972800"/>
            <a:ext cx="857250" cy="0"/>
          </a:xfrm>
          <a:prstGeom prst="straightConnector1">
            <a:avLst/>
          </a:prstGeom>
          <a:ln w="127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58E74E89-D293-4D5E-8372-A306F8D06AF9}"/>
                  </a:ext>
                </a:extLst>
              </p:cNvPr>
              <p:cNvSpPr/>
              <p:nvPr/>
            </p:nvSpPr>
            <p:spPr>
              <a:xfrm>
                <a:off x="6214431" y="5171429"/>
                <a:ext cx="4962728" cy="391902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i="1">
                        <a:solidFill>
                          <a:schemeClr val="lt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CA" i="1" dirty="0">
                    <a:solidFill>
                      <a:schemeClr val="lt1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𝑙𝑖𝑛𝑘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𝑟𝑜𝑡𝑜𝑟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𝑤𝑒𝑖𝑔h𝑡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𝑐𝑜𝑢𝑛𝑡𝑒𝑟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𝑤𝑒𝑖𝑔h𝑡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A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58E74E89-D293-4D5E-8372-A306F8D06A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4431" y="5171429"/>
                <a:ext cx="4962728" cy="391902"/>
              </a:xfrm>
              <a:prstGeom prst="rect">
                <a:avLst/>
              </a:prstGeom>
              <a:blipFill>
                <a:blip r:embed="rId19"/>
                <a:stretch>
                  <a:fillRect l="-122" r="-122" b="-746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329CC3E9-6918-4C59-868D-97DD5DDD0594}"/>
                  </a:ext>
                </a:extLst>
              </p:cNvPr>
              <p:cNvSpPr/>
              <p:nvPr/>
            </p:nvSpPr>
            <p:spPr>
              <a:xfrm>
                <a:off x="6222098" y="5649263"/>
                <a:ext cx="1299330" cy="390748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 i="1">
                        <a:solidFill>
                          <a:schemeClr val="lt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CA" i="1" dirty="0">
                    <a:solidFill>
                      <a:schemeClr val="lt1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𝑟𝑜𝑡𝑜𝑟</m:t>
                        </m:r>
                      </m:sub>
                    </m:sSub>
                  </m:oMath>
                </a14:m>
                <a:endParaRPr lang="en-CA" i="1" dirty="0">
                  <a:solidFill>
                    <a:schemeClr val="lt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329CC3E9-6918-4C59-868D-97DD5DDD05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2098" y="5649263"/>
                <a:ext cx="1299330" cy="390748"/>
              </a:xfrm>
              <a:prstGeom prst="rect">
                <a:avLst/>
              </a:prstGeom>
              <a:blipFill>
                <a:blip r:embed="rId20"/>
                <a:stretch>
                  <a:fillRect l="-465" b="-454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B0783DE-2653-4661-BB61-A7CEE386F9D5}"/>
              </a:ext>
            </a:extLst>
          </p:cNvPr>
          <p:cNvCxnSpPr>
            <a:cxnSpLocks/>
          </p:cNvCxnSpPr>
          <p:nvPr/>
        </p:nvCxnSpPr>
        <p:spPr>
          <a:xfrm>
            <a:off x="3206496" y="5243566"/>
            <a:ext cx="0" cy="8257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EFD4F99-0DD2-4614-A442-408D934E1B56}"/>
              </a:ext>
            </a:extLst>
          </p:cNvPr>
          <p:cNvCxnSpPr>
            <a:cxnSpLocks/>
          </p:cNvCxnSpPr>
          <p:nvPr/>
        </p:nvCxnSpPr>
        <p:spPr>
          <a:xfrm>
            <a:off x="2349246" y="5243566"/>
            <a:ext cx="0" cy="8257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E17728EA-DFCB-4040-931D-46873560DE96}"/>
                  </a:ext>
                </a:extLst>
              </p:cNvPr>
              <p:cNvSpPr txBox="1"/>
              <p:nvPr/>
            </p:nvSpPr>
            <p:spPr>
              <a:xfrm>
                <a:off x="2590816" y="5835916"/>
                <a:ext cx="365766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1400" b="0" i="1" smtClean="0">
                          <a:latin typeface="Cambria Math" panose="02040503050406030204" pitchFamily="18" charset="0"/>
                        </a:rPr>
                        <m:t>∅</m:t>
                      </m:r>
                      <m:r>
                        <a:rPr lang="en-CA" sz="1400" b="0" i="1" smtClean="0">
                          <a:latin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lang="en-CA" sz="1400" b="0" dirty="0"/>
              </a:p>
            </p:txBody>
          </p:sp>
        </mc:Choice>
        <mc:Fallback xmlns="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E17728EA-DFCB-4040-931D-46873560DE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0816" y="5835916"/>
                <a:ext cx="365766" cy="307777"/>
              </a:xfrm>
              <a:prstGeom prst="rect">
                <a:avLst/>
              </a:prstGeom>
              <a:blipFill>
                <a:blip r:embed="rId21"/>
                <a:stretch>
                  <a:fillRect r="-333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4861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837FE55E-F4A1-4FBB-B63F-7B881A7F2D66}"/>
              </a:ext>
            </a:extLst>
          </p:cNvPr>
          <p:cNvSpPr/>
          <p:nvPr/>
        </p:nvSpPr>
        <p:spPr>
          <a:xfrm rot="21378559">
            <a:off x="-451408" y="-618729"/>
            <a:ext cx="6470619" cy="8401473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86D7EE1-366D-404E-9C74-EC60D066A52E}"/>
              </a:ext>
            </a:extLst>
          </p:cNvPr>
          <p:cNvSpPr/>
          <p:nvPr/>
        </p:nvSpPr>
        <p:spPr>
          <a:xfrm rot="21378559">
            <a:off x="-2528192" y="-1012440"/>
            <a:ext cx="5756016" cy="21382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5E58356-3508-4E77-82CD-1849A3E9D251}"/>
              </a:ext>
            </a:extLst>
          </p:cNvPr>
          <p:cNvSpPr txBox="1"/>
          <p:nvPr/>
        </p:nvSpPr>
        <p:spPr>
          <a:xfrm>
            <a:off x="228842" y="233541"/>
            <a:ext cx="27494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Static Friction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0F8E0F3-7615-40D7-8CF1-A564F609766E}"/>
                  </a:ext>
                </a:extLst>
              </p:cNvPr>
              <p:cNvSpPr txBox="1"/>
              <p:nvPr/>
            </p:nvSpPr>
            <p:spPr>
              <a:xfrm>
                <a:off x="135695" y="1974630"/>
                <a:ext cx="5208608" cy="5371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𝑠𝑡𝑎𝑡𝑖𝑐</m:t>
                          </m:r>
                        </m:sub>
                      </m:sSub>
                      <m:r>
                        <a:rPr lang="en-CA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sSub>
                        <m:sSubPr>
                          <m:ctrlP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sub>
                      </m:sSub>
                    </m:oMath>
                  </m:oMathPara>
                </a14:m>
                <a:endParaRPr lang="en-CA" sz="1400" b="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CA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𝑠𝑡𝑎𝑡𝑖𝑐</m:t>
                          </m:r>
                        </m:sub>
                      </m:sSub>
                      <m:r>
                        <a:rPr lang="en-CA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CA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en-CA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CA" sz="1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Mas</m:t>
                      </m:r>
                      <m:sSub>
                        <m:sSubPr>
                          <m:ctrlP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CA" sz="14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CA" sz="14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link</m:t>
                          </m:r>
                        </m:sub>
                      </m:sSub>
                      <m:r>
                        <a:rPr lang="en-CA" sz="1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CA" sz="14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Mass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CA" sz="14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motor</m:t>
                          </m:r>
                        </m:sub>
                      </m:sSub>
                      <m:r>
                        <a:rPr lang="en-CA" sz="1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CA" sz="1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CA" sz="14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Mass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CA" sz="14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counter</m:t>
                          </m:r>
                        </m:sub>
                      </m:sSub>
                      <m:r>
                        <a:rPr lang="en-CA" sz="1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CA" sz="1400" b="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0F8E0F3-7615-40D7-8CF1-A564F60976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695" y="1974630"/>
                <a:ext cx="5208608" cy="537198"/>
              </a:xfrm>
              <a:prstGeom prst="rect">
                <a:avLst/>
              </a:prstGeom>
              <a:blipFill>
                <a:blip r:embed="rId2"/>
                <a:stretch>
                  <a:fillRect b="-227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TextBox 44">
            <a:extLst>
              <a:ext uri="{FF2B5EF4-FFF2-40B4-BE49-F238E27FC236}">
                <a16:creationId xmlns:a16="http://schemas.microsoft.com/office/drawing/2014/main" id="{7C69DE90-9773-47E3-A5C5-0AEFFEB95C27}"/>
              </a:ext>
            </a:extLst>
          </p:cNvPr>
          <p:cNvSpPr txBox="1"/>
          <p:nvPr/>
        </p:nvSpPr>
        <p:spPr>
          <a:xfrm>
            <a:off x="135695" y="1357775"/>
            <a:ext cx="50560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Static friction </a:t>
            </a:r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works against the applied force and turns into dynamic friction after motor starts moving. It is given by: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2F8A3BA-E7FF-4968-A545-7807E75ED622}"/>
                  </a:ext>
                </a:extLst>
              </p:cNvPr>
              <p:cNvSpPr txBox="1"/>
              <p:nvPr/>
            </p:nvSpPr>
            <p:spPr>
              <a:xfrm>
                <a:off x="264989" y="5932813"/>
                <a:ext cx="557501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Since the mass of the rotor is negligible, motor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sz="1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CA" sz="14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q</m:t>
                        </m:r>
                      </m:e>
                      <m:sub>
                        <m:r>
                          <a:rPr lang="en-CA" sz="14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1</m:t>
                        </m:r>
                      </m:sub>
                    </m:sSub>
                    <m:r>
                      <a:rPr lang="en-CA" sz="1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 </m:t>
                    </m:r>
                  </m:oMath>
                </a14:m>
                <a:r>
                  <a:rPr lang="en-CA" sz="14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does not experience any static friction</a:t>
                </a:r>
              </a:p>
            </p:txBody>
          </p:sp>
        </mc:Choice>
        <mc:Fallback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2F8A3BA-E7FF-4968-A545-7807E75ED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989" y="5932813"/>
                <a:ext cx="5575011" cy="523220"/>
              </a:xfrm>
              <a:prstGeom prst="rect">
                <a:avLst/>
              </a:prstGeom>
              <a:blipFill>
                <a:blip r:embed="rId3"/>
                <a:stretch>
                  <a:fillRect l="-328" t="-3488" b="-1046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7" name="Group 46">
            <a:extLst>
              <a:ext uri="{FF2B5EF4-FFF2-40B4-BE49-F238E27FC236}">
                <a16:creationId xmlns:a16="http://schemas.microsoft.com/office/drawing/2014/main" id="{B65002C1-2EE0-4C6C-ABF5-AD210BBBB196}"/>
              </a:ext>
            </a:extLst>
          </p:cNvPr>
          <p:cNvGrpSpPr/>
          <p:nvPr/>
        </p:nvGrpSpPr>
        <p:grpSpPr>
          <a:xfrm>
            <a:off x="7399300" y="1904989"/>
            <a:ext cx="3953685" cy="981000"/>
            <a:chOff x="7150060" y="1658001"/>
            <a:chExt cx="3953685" cy="981000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B974A49E-B95B-41E8-99E8-D10551B74E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5757"/>
            <a:stretch/>
          </p:blipFill>
          <p:spPr>
            <a:xfrm>
              <a:off x="7900968" y="1658001"/>
              <a:ext cx="2140191" cy="981000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CF91061-F0B3-424F-80B1-115FE7856ED2}"/>
                </a:ext>
              </a:extLst>
            </p:cNvPr>
            <p:cNvSpPr txBox="1"/>
            <p:nvPr/>
          </p:nvSpPr>
          <p:spPr>
            <a:xfrm>
              <a:off x="10041159" y="1994611"/>
              <a:ext cx="10625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 dirty="0">
                  <a:latin typeface="Segoe UI" panose="020B0502040204020203" pitchFamily="34" charset="0"/>
                  <a:cs typeface="Segoe UI" panose="020B0502040204020203" pitchFamily="34" charset="0"/>
                </a:rPr>
                <a:t>angle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9104118-DBDB-4467-A0C0-19E1E3D76632}"/>
                </a:ext>
              </a:extLst>
            </p:cNvPr>
            <p:cNvSpPr txBox="1"/>
            <p:nvPr/>
          </p:nvSpPr>
          <p:spPr>
            <a:xfrm>
              <a:off x="7150060" y="1994611"/>
              <a:ext cx="815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 dirty="0">
                  <a:latin typeface="Segoe UI" panose="020B0502040204020203" pitchFamily="34" charset="0"/>
                  <a:cs typeface="Segoe UI" panose="020B0502040204020203" pitchFamily="34" charset="0"/>
                </a:rPr>
                <a:t>voltage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A632FF7-D577-4DBC-B761-1A608F26850C}"/>
              </a:ext>
            </a:extLst>
          </p:cNvPr>
          <p:cNvSpPr txBox="1"/>
          <p:nvPr/>
        </p:nvSpPr>
        <p:spPr>
          <a:xfrm>
            <a:off x="22832588" y="45066"/>
            <a:ext cx="1484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Sensor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D610921-62A8-47BD-B42A-75AA3A498F8D}"/>
              </a:ext>
            </a:extLst>
          </p:cNvPr>
          <p:cNvSpPr txBox="1"/>
          <p:nvPr/>
        </p:nvSpPr>
        <p:spPr>
          <a:xfrm>
            <a:off x="8517984" y="233540"/>
            <a:ext cx="3445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Sensor Feedback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EDD4BF3-30D5-496A-BE1E-4893393ED018}"/>
              </a:ext>
            </a:extLst>
          </p:cNvPr>
          <p:cNvSpPr txBox="1"/>
          <p:nvPr/>
        </p:nvSpPr>
        <p:spPr>
          <a:xfrm>
            <a:off x="2998215" y="3883204"/>
            <a:ext cx="26908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the applied torque &lt; torque due to static friction, then net torque = 0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36C2BF5-DF73-4A4A-AB1F-A98DE4B5B89E}"/>
              </a:ext>
            </a:extLst>
          </p:cNvPr>
          <p:cNvGrpSpPr/>
          <p:nvPr/>
        </p:nvGrpSpPr>
        <p:grpSpPr>
          <a:xfrm>
            <a:off x="264989" y="2858429"/>
            <a:ext cx="2566951" cy="2836653"/>
            <a:chOff x="6735545" y="1473219"/>
            <a:chExt cx="2566951" cy="2836653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7A73BFC3-B859-4EE0-BE66-25851102A223}"/>
                </a:ext>
              </a:extLst>
            </p:cNvPr>
            <p:cNvSpPr/>
            <p:nvPr/>
          </p:nvSpPr>
          <p:spPr>
            <a:xfrm>
              <a:off x="6735545" y="1473219"/>
              <a:ext cx="2566951" cy="2836653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A0EE15E3-C366-4EA5-8AEB-93F014B55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01820" y="1873284"/>
              <a:ext cx="2232069" cy="2281794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9B6B6F0-F0BC-46D9-BB9F-34466488447B}"/>
                </a:ext>
              </a:extLst>
            </p:cNvPr>
            <p:cNvSpPr txBox="1"/>
            <p:nvPr/>
          </p:nvSpPr>
          <p:spPr>
            <a:xfrm>
              <a:off x="6820372" y="1565507"/>
              <a:ext cx="15985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 b="1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Implementation</a:t>
              </a: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0D03A877-22C2-4201-9946-ACCE9E359409}"/>
              </a:ext>
            </a:extLst>
          </p:cNvPr>
          <p:cNvSpPr/>
          <p:nvPr/>
        </p:nvSpPr>
        <p:spPr>
          <a:xfrm>
            <a:off x="-1628797" y="-2385647"/>
            <a:ext cx="1548440" cy="1162929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A09209C-73FA-4FFC-9170-9EC1C55E7170}"/>
              </a:ext>
            </a:extLst>
          </p:cNvPr>
          <p:cNvSpPr txBox="1"/>
          <p:nvPr/>
        </p:nvSpPr>
        <p:spPr>
          <a:xfrm>
            <a:off x="6789129" y="885982"/>
            <a:ext cx="5174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dirty="0"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CA" sz="1400" b="1" i="1" dirty="0">
                <a:latin typeface="Segoe UI" panose="020B0502040204020203" pitchFamily="34" charset="0"/>
                <a:cs typeface="Segoe UI" panose="020B0502040204020203" pitchFamily="34" charset="0"/>
              </a:rPr>
              <a:t>sensor</a:t>
            </a:r>
            <a:r>
              <a:rPr lang="en-CA" sz="1400" dirty="0">
                <a:latin typeface="Segoe UI" panose="020B0502040204020203" pitchFamily="34" charset="0"/>
                <a:cs typeface="Segoe UI" panose="020B0502040204020203" pitchFamily="34" charset="0"/>
              </a:rPr>
              <a:t> maps the actual angle of the motors to voltage linearly.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FB2B776-F925-4367-B2DE-2C2EACBA6716}"/>
              </a:ext>
            </a:extLst>
          </p:cNvPr>
          <p:cNvSpPr/>
          <p:nvPr/>
        </p:nvSpPr>
        <p:spPr>
          <a:xfrm rot="5400000">
            <a:off x="4185850" y="1837498"/>
            <a:ext cx="1548440" cy="1162929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83D2D0B-B7DA-4B94-88D8-6F846D8A5D04}"/>
              </a:ext>
            </a:extLst>
          </p:cNvPr>
          <p:cNvSpPr/>
          <p:nvPr/>
        </p:nvSpPr>
        <p:spPr>
          <a:xfrm rot="5400000">
            <a:off x="3651704" y="-6603059"/>
            <a:ext cx="1548440" cy="1162929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3" name="3D Model 62">
                <a:extLst>
                  <a:ext uri="{FF2B5EF4-FFF2-40B4-BE49-F238E27FC236}">
                    <a16:creationId xmlns:a16="http://schemas.microsoft.com/office/drawing/2014/main" id="{FDC9078E-2CFB-4E15-9F31-EFF5D43861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9168059"/>
                  </p:ext>
                </p:extLst>
              </p:nvPr>
            </p:nvGraphicFramePr>
            <p:xfrm>
              <a:off x="6956526" y="2694413"/>
              <a:ext cx="3784714" cy="3522217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784714" cy="3522217"/>
                    </a:xfrm>
                    <a:prstGeom prst="rect">
                      <a:avLst/>
                    </a:prstGeom>
                  </am3d:spPr>
                  <am3d:camera>
                    <am3d:pos x="0" y="0" z="720000000"/>
                    <am3d:up dx="0" dy="36000000" dz="0"/>
                    <am3d:lookAt x="0" y="0" z="0"/>
                    <am3d:perspective fov="180000"/>
                  </am3d:camera>
                  <am3d:trans>
                    <am3d:meterPerModelUnit n="39183982" d="1000000"/>
                    <am3d:preTrans dx="-7124004" dy="-5465579" dz="29231926"/>
                    <am3d:scale>
                      <am3d:sx n="1000000" d="1000000"/>
                      <am3d:sy n="1000000" d="1000000"/>
                      <am3d:sz n="1000000" d="1000000"/>
                    </am3d:scale>
                    <am3d:rot ax="-856" ay="5400000"/>
                    <am3d:postTrans dx="0" dy="0" dz="0"/>
                  </am3d:trans>
                  <am3d:raster rName="Office3DRenderer" rVer="16.0.8326">
                    <am3d:blip r:embed="rId7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3" name="3D Model 62">
                <a:extLst>
                  <a:ext uri="{FF2B5EF4-FFF2-40B4-BE49-F238E27FC236}">
                    <a16:creationId xmlns:a16="http://schemas.microsoft.com/office/drawing/2014/main" id="{FDC9078E-2CFB-4E15-9F31-EFF5D43861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56526" y="2694413"/>
                <a:ext cx="3784714" cy="3522217"/>
              </a:xfrm>
              <a:prstGeom prst="rect">
                <a:avLst/>
              </a:prstGeom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BE389C3C-6C47-49E1-B6E7-FC3F93105147}"/>
              </a:ext>
            </a:extLst>
          </p:cNvPr>
          <p:cNvGrpSpPr/>
          <p:nvPr/>
        </p:nvGrpSpPr>
        <p:grpSpPr>
          <a:xfrm>
            <a:off x="7222346" y="3706257"/>
            <a:ext cx="3933951" cy="2048835"/>
            <a:chOff x="7255823" y="4034120"/>
            <a:chExt cx="3933951" cy="2048835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93A1B8AF-570A-44B2-9669-0352DC541E24}"/>
                    </a:ext>
                  </a:extLst>
                </p:cNvPr>
                <p:cNvSpPr txBox="1"/>
                <p:nvPr/>
              </p:nvSpPr>
              <p:spPr>
                <a:xfrm>
                  <a:off x="8193683" y="5775178"/>
                  <a:ext cx="1901674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CA" sz="1400" b="0" dirty="0"/>
                    <a:t>Gain: </a:t>
                  </a:r>
                  <a14:m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CA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1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A" sz="14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en-CA" sz="1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CA" sz="14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d>
                      <m:r>
                        <a:rPr lang="en-CA" sz="1400" b="0" i="1" smtClean="0">
                          <a:latin typeface="Cambria Math" panose="02040503050406030204" pitchFamily="18" charset="0"/>
                        </a:rPr>
                        <m:t>→[−5,5]</m:t>
                      </m:r>
                    </m:oMath>
                  </a14:m>
                  <a:endParaRPr lang="en-CA" sz="1400" dirty="0"/>
                </a:p>
              </p:txBody>
            </p:sp>
          </mc:Choice>
          <mc:Fallback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93A1B8AF-570A-44B2-9669-0352DC541E2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93683" y="5775178"/>
                  <a:ext cx="1901674" cy="307777"/>
                </a:xfrm>
                <a:prstGeom prst="rect">
                  <a:avLst/>
                </a:prstGeom>
                <a:blipFill>
                  <a:blip r:embed="rId8"/>
                  <a:stretch>
                    <a:fillRect l="-962" t="-4000" b="-20000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1F68D90-DB88-47EB-9BB1-872007F07C8C}"/>
                </a:ext>
              </a:extLst>
            </p:cNvPr>
            <p:cNvCxnSpPr>
              <a:cxnSpLocks/>
            </p:cNvCxnSpPr>
            <p:nvPr/>
          </p:nvCxnSpPr>
          <p:spPr>
            <a:xfrm>
              <a:off x="7255823" y="4872369"/>
              <a:ext cx="3933951" cy="0"/>
            </a:xfrm>
            <a:prstGeom prst="line">
              <a:avLst/>
            </a:prstGeom>
            <a:ln w="12700">
              <a:prstDash val="lg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CF01797-82C5-4D15-AFA8-DB911DD4EBAF}"/>
                </a:ext>
              </a:extLst>
            </p:cNvPr>
            <p:cNvCxnSpPr>
              <a:cxnSpLocks/>
            </p:cNvCxnSpPr>
            <p:nvPr/>
          </p:nvCxnSpPr>
          <p:spPr>
            <a:xfrm>
              <a:off x="9193785" y="4034120"/>
              <a:ext cx="0" cy="1580296"/>
            </a:xfrm>
            <a:prstGeom prst="line">
              <a:avLst/>
            </a:prstGeom>
            <a:ln w="12700">
              <a:prstDash val="lg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78AD31-C83B-4C78-A2D5-7205B742E820}"/>
                </a:ext>
              </a:extLst>
            </p:cNvPr>
            <p:cNvCxnSpPr>
              <a:cxnSpLocks/>
            </p:cNvCxnSpPr>
            <p:nvPr/>
          </p:nvCxnSpPr>
          <p:spPr>
            <a:xfrm>
              <a:off x="8517984" y="4399391"/>
              <a:ext cx="1932432" cy="1375907"/>
            </a:xfrm>
            <a:prstGeom prst="line">
              <a:avLst/>
            </a:prstGeom>
            <a:ln>
              <a:headEnd type="none" w="med" len="med"/>
              <a:tailEnd type="triangle" w="med" len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C152688-D37B-43CB-991C-DC35CBCB00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69344" y="4373689"/>
              <a:ext cx="1932433" cy="1375907"/>
            </a:xfrm>
            <a:prstGeom prst="line">
              <a:avLst/>
            </a:prstGeom>
            <a:ln>
              <a:headEnd type="none" w="med" len="med"/>
              <a:tailEnd type="triangle" w="med" len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68" name="Arc 67">
              <a:extLst>
                <a:ext uri="{FF2B5EF4-FFF2-40B4-BE49-F238E27FC236}">
                  <a16:creationId xmlns:a16="http://schemas.microsoft.com/office/drawing/2014/main" id="{74D9A8FE-D082-400B-BD4F-1CCF462A0BE0}"/>
                </a:ext>
              </a:extLst>
            </p:cNvPr>
            <p:cNvSpPr/>
            <p:nvPr/>
          </p:nvSpPr>
          <p:spPr>
            <a:xfrm>
              <a:off x="8651638" y="4321655"/>
              <a:ext cx="1084294" cy="1084294"/>
            </a:xfrm>
            <a:prstGeom prst="arc">
              <a:avLst>
                <a:gd name="adj1" fmla="val 12924557"/>
                <a:gd name="adj2" fmla="val 19530985"/>
              </a:avLst>
            </a:prstGeom>
            <a:ln w="12700"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B59514C-F019-4B15-B649-C32A8D188D7D}"/>
                </a:ext>
              </a:extLst>
            </p:cNvPr>
            <p:cNvSpPr txBox="1"/>
            <p:nvPr/>
          </p:nvSpPr>
          <p:spPr>
            <a:xfrm>
              <a:off x="8102999" y="4169916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400" dirty="0">
                  <a:latin typeface="Segoe UI" panose="020B0502040204020203" pitchFamily="34" charset="0"/>
                  <a:cs typeface="Segoe UI" panose="020B0502040204020203" pitchFamily="34" charset="0"/>
                </a:rPr>
                <a:t>-5V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6D896EF-6BC2-485A-A186-3BE4AA4D80B8}"/>
                </a:ext>
              </a:extLst>
            </p:cNvPr>
            <p:cNvSpPr txBox="1"/>
            <p:nvPr/>
          </p:nvSpPr>
          <p:spPr>
            <a:xfrm>
              <a:off x="9725971" y="4113188"/>
              <a:ext cx="516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400" dirty="0">
                  <a:latin typeface="Segoe UI" panose="020B0502040204020203" pitchFamily="34" charset="0"/>
                  <a:cs typeface="Segoe UI" panose="020B0502040204020203" pitchFamily="34" charset="0"/>
                </a:rPr>
                <a:t>+5V</a:t>
              </a:r>
            </a:p>
          </p:txBody>
        </p:sp>
        <p:sp>
          <p:nvSpPr>
            <p:cNvPr id="71" name="Arc 70">
              <a:extLst>
                <a:ext uri="{FF2B5EF4-FFF2-40B4-BE49-F238E27FC236}">
                  <a16:creationId xmlns:a16="http://schemas.microsoft.com/office/drawing/2014/main" id="{E0C4BB92-5D5B-494E-B64A-1776A4F56607}"/>
                </a:ext>
              </a:extLst>
            </p:cNvPr>
            <p:cNvSpPr/>
            <p:nvPr/>
          </p:nvSpPr>
          <p:spPr>
            <a:xfrm rot="10800000">
              <a:off x="8651638" y="4347987"/>
              <a:ext cx="1084294" cy="1084294"/>
            </a:xfrm>
            <a:prstGeom prst="arc">
              <a:avLst>
                <a:gd name="adj1" fmla="val 12924557"/>
                <a:gd name="adj2" fmla="val 19530985"/>
              </a:avLst>
            </a:prstGeom>
            <a:ln w="12700"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BF52E7FA-B965-403E-841F-D3F8783B44B5}"/>
                    </a:ext>
                  </a:extLst>
                </p:cNvPr>
                <p:cNvSpPr txBox="1"/>
                <p:nvPr/>
              </p:nvSpPr>
              <p:spPr>
                <a:xfrm>
                  <a:off x="9317006" y="5300641"/>
                  <a:ext cx="334387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A" sz="14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oMath>
                    </m:oMathPara>
                  </a14:m>
                  <a:endParaRPr lang="en-CA" sz="1400" dirty="0"/>
                </a:p>
              </p:txBody>
            </p:sp>
          </mc:Choice>
          <mc:Fallback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BF52E7FA-B965-403E-841F-D3F8783B44B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17006" y="5300641"/>
                  <a:ext cx="334387" cy="307777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601B113E-9140-49E8-A118-22B26EEB0489}"/>
                    </a:ext>
                  </a:extLst>
                </p:cNvPr>
                <p:cNvSpPr txBox="1"/>
                <p:nvPr/>
              </p:nvSpPr>
              <p:spPr>
                <a:xfrm>
                  <a:off x="8634964" y="5323774"/>
                  <a:ext cx="469039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A" sz="1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A" sz="14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oMath>
                    </m:oMathPara>
                  </a14:m>
                  <a:endParaRPr lang="en-CA" sz="1400" dirty="0"/>
                </a:p>
              </p:txBody>
            </p:sp>
          </mc:Choice>
          <mc:Fallback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601B113E-9140-49E8-A118-22B26EEB048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34964" y="5323774"/>
                  <a:ext cx="469039" cy="307777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01804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1BA5BD07-7EC0-48A3-906E-E097E243F74E}"/>
              </a:ext>
            </a:extLst>
          </p:cNvPr>
          <p:cNvCxnSpPr>
            <a:cxnSpLocks/>
          </p:cNvCxnSpPr>
          <p:nvPr/>
        </p:nvCxnSpPr>
        <p:spPr>
          <a:xfrm rot="10800000">
            <a:off x="3911799" y="2169307"/>
            <a:ext cx="1570528" cy="1036496"/>
          </a:xfrm>
          <a:prstGeom prst="bentConnector3">
            <a:avLst>
              <a:gd name="adj1" fmla="val 99391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7B0E37AD-7E09-4030-807C-7921774AC450}"/>
              </a:ext>
            </a:extLst>
          </p:cNvPr>
          <p:cNvCxnSpPr>
            <a:cxnSpLocks/>
            <a:stCxn id="31" idx="3"/>
          </p:cNvCxnSpPr>
          <p:nvPr/>
        </p:nvCxnSpPr>
        <p:spPr>
          <a:xfrm>
            <a:off x="1309445" y="2493824"/>
            <a:ext cx="1976644" cy="485823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40CB77C-6A8D-414F-BA40-0FAED445E473}"/>
                  </a:ext>
                </a:extLst>
              </p:cNvPr>
              <p:cNvSpPr txBox="1"/>
              <p:nvPr/>
            </p:nvSpPr>
            <p:spPr>
              <a:xfrm>
                <a:off x="201632" y="1120481"/>
                <a:ext cx="1652854" cy="3919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𝑐𝑜𝑢𝑛𝑡𝑒𝑟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𝑤𝑒𝑖𝑔h𝑡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40CB77C-6A8D-414F-BA40-0FAED445E4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632" y="1120481"/>
                <a:ext cx="1652854" cy="391902"/>
              </a:xfrm>
              <a:prstGeom prst="rect">
                <a:avLst/>
              </a:prstGeom>
              <a:blipFill>
                <a:blip r:embed="rId2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9E8F1AF-3237-4453-81D4-E8F9FCAD2136}"/>
                  </a:ext>
                </a:extLst>
              </p:cNvPr>
              <p:cNvSpPr txBox="1"/>
              <p:nvPr/>
            </p:nvSpPr>
            <p:spPr>
              <a:xfrm>
                <a:off x="4856889" y="1157640"/>
                <a:ext cx="1331699" cy="3919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𝑚𝑜𝑡𝑜𝑟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𝑤𝑒𝑖𝑔h𝑡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9E8F1AF-3237-4453-81D4-E8F9FCAD21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6889" y="1157640"/>
                <a:ext cx="1331699" cy="391902"/>
              </a:xfrm>
              <a:prstGeom prst="rect">
                <a:avLst/>
              </a:prstGeom>
              <a:blipFill>
                <a:blip r:embed="rId3"/>
                <a:stretch>
                  <a:fillRect l="-455" r="-3182" b="-909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8A6316A-E089-4A97-B2B0-03F9E4FAD3CE}"/>
                  </a:ext>
                </a:extLst>
              </p:cNvPr>
              <p:cNvSpPr txBox="1"/>
              <p:nvPr/>
            </p:nvSpPr>
            <p:spPr>
              <a:xfrm>
                <a:off x="3938723" y="4079016"/>
                <a:ext cx="602455" cy="36933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0" i="1">
                    <a:solidFill>
                      <a:schemeClr val="lt1"/>
                    </a:solidFill>
                    <a:latin typeface="Cambria Math" panose="02040503050406030204" pitchFamily="18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CA">
                              <a:latin typeface="Cambria Math" panose="02040503050406030204" pitchFamily="18" charset="0"/>
                            </a:rPr>
                            <m:t>𝑙𝑖𝑛𝑘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8A6316A-E089-4A97-B2B0-03F9E4FAD3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8723" y="4079016"/>
                <a:ext cx="602455" cy="369332"/>
              </a:xfrm>
              <a:prstGeom prst="rect">
                <a:avLst/>
              </a:prstGeom>
              <a:blipFill>
                <a:blip r:embed="rId4"/>
                <a:stretch>
                  <a:fillRect l="-990" b="-952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4DFA6C1-DA9F-4ECD-A2D2-A1C69F50D256}"/>
                  </a:ext>
                </a:extLst>
              </p:cNvPr>
              <p:cNvSpPr txBox="1"/>
              <p:nvPr/>
            </p:nvSpPr>
            <p:spPr>
              <a:xfrm>
                <a:off x="658750" y="2309158"/>
                <a:ext cx="650695" cy="36933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0" i="1">
                    <a:solidFill>
                      <a:schemeClr val="lt1"/>
                    </a:solidFill>
                    <a:latin typeface="Cambria Math" panose="02040503050406030204" pitchFamily="18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𝑟𝑜𝑡𝑜𝑟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4DFA6C1-DA9F-4ECD-A2D2-A1C69F50D2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750" y="2309158"/>
                <a:ext cx="650695" cy="369332"/>
              </a:xfrm>
              <a:prstGeom prst="rect">
                <a:avLst/>
              </a:prstGeom>
              <a:blipFill>
                <a:blip r:embed="rId5"/>
                <a:stretch>
                  <a:fillRect l="-917" r="-2752" b="-967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A84BF0BA-A6FF-4EA4-BF87-97639F3259BA}"/>
                  </a:ext>
                </a:extLst>
              </p:cNvPr>
              <p:cNvSpPr/>
              <p:nvPr/>
            </p:nvSpPr>
            <p:spPr>
              <a:xfrm>
                <a:off x="5482327" y="3021137"/>
                <a:ext cx="706261" cy="36933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>
                              <a:solidFill>
                                <a:schemeClr val="l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solidFill>
                                <a:schemeClr val="lt1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CA" i="1">
                              <a:solidFill>
                                <a:schemeClr val="lt1"/>
                              </a:solidFill>
                              <a:latin typeface="Cambria Math" panose="02040503050406030204" pitchFamily="18" charset="0"/>
                            </a:rPr>
                            <m:t>𝑟𝑜𝑡𝑜𝑟</m:t>
                          </m:r>
                        </m:sub>
                      </m:sSub>
                    </m:oMath>
                  </m:oMathPara>
                </a14:m>
                <a:endParaRPr lang="en-CA" i="1" dirty="0">
                  <a:solidFill>
                    <a:schemeClr val="lt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A84BF0BA-A6FF-4EA4-BF87-97639F3259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2327" y="3021137"/>
                <a:ext cx="706261" cy="369332"/>
              </a:xfrm>
              <a:prstGeom prst="rect">
                <a:avLst/>
              </a:prstGeom>
              <a:blipFill>
                <a:blip r:embed="rId6"/>
                <a:stretch>
                  <a:fillRect l="-847" b="-967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6" name="3D Model 45">
                <a:extLst>
                  <a:ext uri="{FF2B5EF4-FFF2-40B4-BE49-F238E27FC236}">
                    <a16:creationId xmlns:a16="http://schemas.microsoft.com/office/drawing/2014/main" id="{1EFD5E57-A64F-4EF8-9650-D9039D561B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898841"/>
                  </p:ext>
                </p:extLst>
              </p:nvPr>
            </p:nvGraphicFramePr>
            <p:xfrm>
              <a:off x="1646917" y="887899"/>
              <a:ext cx="3582374" cy="3448485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582374" cy="3448485"/>
                    </a:xfrm>
                    <a:prstGeom prst="rect">
                      <a:avLst/>
                    </a:prstGeom>
                  </am3d:spPr>
                  <am3d:camera>
                    <am3d:pos x="0" y="0" z="667398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915385" d="1000000"/>
                    <am3d:preTrans dx="-407458" dy="-2124343" dz="-7039176"/>
                    <am3d:scale>
                      <am3d:sx n="1000000" d="1000000"/>
                      <am3d:sy n="1000000" d="1000000"/>
                      <am3d:sz n="1000000" d="1000000"/>
                    </am3d:scale>
                    <am3d:rot ax="-3811369" ay="437107" az="9943411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491588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6" name="3D Model 45">
                <a:extLst>
                  <a:ext uri="{FF2B5EF4-FFF2-40B4-BE49-F238E27FC236}">
                    <a16:creationId xmlns:a16="http://schemas.microsoft.com/office/drawing/2014/main" id="{1EFD5E57-A64F-4EF8-9650-D9039D561B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46917" y="887899"/>
                <a:ext cx="3582374" cy="3448485"/>
              </a:xfrm>
              <a:prstGeom prst="rect">
                <a:avLst/>
              </a:prstGeom>
            </p:spPr>
          </p:pic>
        </mc:Fallback>
      </mc:AlternateContent>
      <p:cxnSp>
        <p:nvCxnSpPr>
          <p:cNvPr id="73" name="Connector: Elbow 72">
            <a:extLst>
              <a:ext uri="{FF2B5EF4-FFF2-40B4-BE49-F238E27FC236}">
                <a16:creationId xmlns:a16="http://schemas.microsoft.com/office/drawing/2014/main" id="{8B36897D-52A9-4E6E-A3D6-D68AB99A2439}"/>
              </a:ext>
            </a:extLst>
          </p:cNvPr>
          <p:cNvCxnSpPr>
            <a:cxnSpLocks/>
            <a:stCxn id="15" idx="0"/>
          </p:cNvCxnSpPr>
          <p:nvPr/>
        </p:nvCxnSpPr>
        <p:spPr>
          <a:xfrm rot="16200000" flipV="1">
            <a:off x="3454086" y="3293151"/>
            <a:ext cx="1057878" cy="513852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EAEBF54-DA66-4D7E-915F-724CA0195A1B}"/>
              </a:ext>
            </a:extLst>
          </p:cNvPr>
          <p:cNvCxnSpPr>
            <a:stCxn id="11" idx="3"/>
          </p:cNvCxnSpPr>
          <p:nvPr/>
        </p:nvCxnSpPr>
        <p:spPr>
          <a:xfrm>
            <a:off x="1854486" y="1316432"/>
            <a:ext cx="354774" cy="29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4EDF8EB1-38BC-4A64-A5DE-2FB7957008B7}"/>
              </a:ext>
            </a:extLst>
          </p:cNvPr>
          <p:cNvCxnSpPr>
            <a:cxnSpLocks/>
            <a:stCxn id="3" idx="2"/>
          </p:cNvCxnSpPr>
          <p:nvPr/>
        </p:nvCxnSpPr>
        <p:spPr>
          <a:xfrm rot="5400000">
            <a:off x="5093386" y="1670861"/>
            <a:ext cx="550673" cy="308035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934C6A8A-D7A8-47A1-AD7F-37CC022E5201}"/>
                  </a:ext>
                </a:extLst>
              </p:cNvPr>
              <p:cNvSpPr/>
              <p:nvPr/>
            </p:nvSpPr>
            <p:spPr>
              <a:xfrm>
                <a:off x="360654" y="3007280"/>
                <a:ext cx="153542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𝑟𝑜𝑡𝑜𝑟</m:t>
                          </m:r>
                        </m:sub>
                      </m:sSub>
                      <m:r>
                        <a:rPr lang="en-CA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𝑅𝑜𝑡𝐽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934C6A8A-D7A8-47A1-AD7F-37CC022E52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654" y="3007280"/>
                <a:ext cx="1535420" cy="369332"/>
              </a:xfrm>
              <a:prstGeom prst="rect">
                <a:avLst/>
              </a:prstGeom>
              <a:blipFill>
                <a:blip r:embed="rId10"/>
                <a:stretch>
                  <a:fillRect b="-983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6E922031-6243-493B-81F3-4E54BE6F83F8}"/>
              </a:ext>
            </a:extLst>
          </p:cNvPr>
          <p:cNvCxnSpPr>
            <a:cxnSpLocks/>
          </p:cNvCxnSpPr>
          <p:nvPr/>
        </p:nvCxnSpPr>
        <p:spPr>
          <a:xfrm flipV="1">
            <a:off x="5145105" y="2203529"/>
            <a:ext cx="175066" cy="637023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52F91468-BDB5-4574-A418-B098762E0376}"/>
                  </a:ext>
                </a:extLst>
              </p:cNvPr>
              <p:cNvSpPr txBox="1"/>
              <p:nvPr/>
            </p:nvSpPr>
            <p:spPr>
              <a:xfrm rot="802131">
                <a:off x="5195847" y="2376008"/>
                <a:ext cx="3184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52F91468-BDB5-4574-A418-B098762E03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802131">
                <a:off x="5195847" y="2376008"/>
                <a:ext cx="318499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AAC24822-B9ED-425A-8575-EC8586BD33B9}"/>
              </a:ext>
            </a:extLst>
          </p:cNvPr>
          <p:cNvCxnSpPr>
            <a:cxnSpLocks/>
          </p:cNvCxnSpPr>
          <p:nvPr/>
        </p:nvCxnSpPr>
        <p:spPr>
          <a:xfrm flipH="1">
            <a:off x="4323730" y="1624411"/>
            <a:ext cx="12073" cy="237755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A6ED8B58-0427-4512-B451-4A68D8033F41}"/>
                  </a:ext>
                </a:extLst>
              </p:cNvPr>
              <p:cNvSpPr/>
              <p:nvPr/>
            </p:nvSpPr>
            <p:spPr>
              <a:xfrm>
                <a:off x="4269193" y="1577400"/>
                <a:ext cx="742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𝐿𝑖𝑛𝑘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A6ED8B58-0427-4512-B451-4A68D8033F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193" y="1577400"/>
                <a:ext cx="742576" cy="369332"/>
              </a:xfrm>
              <a:prstGeom prst="rect">
                <a:avLst/>
              </a:prstGeom>
              <a:blipFill>
                <a:blip r:embed="rId15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15FB904A-AA30-438A-A5CC-C5EE742F58D5}"/>
              </a:ext>
            </a:extLst>
          </p:cNvPr>
          <p:cNvCxnSpPr>
            <a:cxnSpLocks/>
          </p:cNvCxnSpPr>
          <p:nvPr/>
        </p:nvCxnSpPr>
        <p:spPr>
          <a:xfrm>
            <a:off x="3688859" y="1937972"/>
            <a:ext cx="374873" cy="102755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47D6C6B8-CA75-44DB-B2AC-A9FF69C77407}"/>
                  </a:ext>
                </a:extLst>
              </p:cNvPr>
              <p:cNvSpPr/>
              <p:nvPr/>
            </p:nvSpPr>
            <p:spPr>
              <a:xfrm rot="747379">
                <a:off x="3780806" y="1674765"/>
                <a:ext cx="3170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𝑙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47D6C6B8-CA75-44DB-B2AC-A9FF69C774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747379">
                <a:off x="3780806" y="1674765"/>
                <a:ext cx="317010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6" name="Connector: Elbow 165">
            <a:extLst>
              <a:ext uri="{FF2B5EF4-FFF2-40B4-BE49-F238E27FC236}">
                <a16:creationId xmlns:a16="http://schemas.microsoft.com/office/drawing/2014/main" id="{FC8754D0-2E26-4C9C-845C-95B2968D92C1}"/>
              </a:ext>
            </a:extLst>
          </p:cNvPr>
          <p:cNvCxnSpPr>
            <a:cxnSpLocks/>
          </p:cNvCxnSpPr>
          <p:nvPr/>
        </p:nvCxnSpPr>
        <p:spPr>
          <a:xfrm flipV="1">
            <a:off x="1212634" y="4179511"/>
            <a:ext cx="1606039" cy="723395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D98E52AD-A689-4434-B48C-5237EDECD3C8}"/>
                  </a:ext>
                </a:extLst>
              </p:cNvPr>
              <p:cNvSpPr txBox="1"/>
              <p:nvPr/>
            </p:nvSpPr>
            <p:spPr>
              <a:xfrm>
                <a:off x="765220" y="4771682"/>
                <a:ext cx="650695" cy="36933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0" i="1">
                    <a:solidFill>
                      <a:schemeClr val="lt1"/>
                    </a:solidFill>
                    <a:latin typeface="Cambria Math" panose="02040503050406030204" pitchFamily="18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D98E52AD-A689-4434-B48C-5237EDECD3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220" y="4771682"/>
                <a:ext cx="650695" cy="369332"/>
              </a:xfrm>
              <a:prstGeom prst="rect">
                <a:avLst/>
              </a:prstGeom>
              <a:blipFill>
                <a:blip r:embed="rId18"/>
                <a:stretch>
                  <a:fillRect b="-645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0" name="Connector: Elbow 169">
            <a:extLst>
              <a:ext uri="{FF2B5EF4-FFF2-40B4-BE49-F238E27FC236}">
                <a16:creationId xmlns:a16="http://schemas.microsoft.com/office/drawing/2014/main" id="{F58C4C72-096D-4EEA-9B41-7C31E9E4FA9D}"/>
              </a:ext>
            </a:extLst>
          </p:cNvPr>
          <p:cNvCxnSpPr>
            <a:cxnSpLocks/>
            <a:stCxn id="171" idx="1"/>
          </p:cNvCxnSpPr>
          <p:nvPr/>
        </p:nvCxnSpPr>
        <p:spPr>
          <a:xfrm rot="10800000" flipV="1">
            <a:off x="5214709" y="2053548"/>
            <a:ext cx="803859" cy="115758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F18CBC15-CEAA-409F-9D90-8F46AC807BFC}"/>
                  </a:ext>
                </a:extLst>
              </p:cNvPr>
              <p:cNvSpPr txBox="1"/>
              <p:nvPr/>
            </p:nvSpPr>
            <p:spPr>
              <a:xfrm>
                <a:off x="6018567" y="1868882"/>
                <a:ext cx="650695" cy="36933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0" i="1">
                    <a:solidFill>
                      <a:schemeClr val="lt1"/>
                    </a:solidFill>
                    <a:latin typeface="Cambria Math" panose="02040503050406030204" pitchFamily="18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F18CBC15-CEAA-409F-9D90-8F46AC807B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8567" y="1868882"/>
                <a:ext cx="650695" cy="369332"/>
              </a:xfrm>
              <a:prstGeom prst="rect">
                <a:avLst/>
              </a:prstGeom>
              <a:blipFill>
                <a:blip r:embed="rId19"/>
                <a:stretch>
                  <a:fillRect b="-645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8" name="Group 217">
            <a:extLst>
              <a:ext uri="{FF2B5EF4-FFF2-40B4-BE49-F238E27FC236}">
                <a16:creationId xmlns:a16="http://schemas.microsoft.com/office/drawing/2014/main" id="{D0FE371A-2800-454A-96BA-7DE6D5B7AB7A}"/>
              </a:ext>
            </a:extLst>
          </p:cNvPr>
          <p:cNvGrpSpPr/>
          <p:nvPr/>
        </p:nvGrpSpPr>
        <p:grpSpPr>
          <a:xfrm>
            <a:off x="6229651" y="2240709"/>
            <a:ext cx="5987915" cy="2315822"/>
            <a:chOff x="5288164" y="4029174"/>
            <a:chExt cx="6758499" cy="250376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6" name="Rectangle 185">
                  <a:extLst>
                    <a:ext uri="{FF2B5EF4-FFF2-40B4-BE49-F238E27FC236}">
                      <a16:creationId xmlns:a16="http://schemas.microsoft.com/office/drawing/2014/main" id="{1335B970-8104-4F1A-89CD-AA9D0C160A73}"/>
                    </a:ext>
                  </a:extLst>
                </p:cNvPr>
                <p:cNvSpPr/>
                <p:nvPr/>
              </p:nvSpPr>
              <p:spPr>
                <a:xfrm>
                  <a:off x="8077419" y="4029174"/>
                  <a:ext cx="311430" cy="64633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𝑚𝑜𝑡𝑜𝑟</m:t>
                            </m:r>
                          </m:sub>
                        </m:sSub>
                      </m:oMath>
                    </m:oMathPara>
                  </a14:m>
                  <a:endParaRPr lang="en-CA" dirty="0"/>
                </a:p>
                <a:p>
                  <a:endParaRPr lang="en-CA" dirty="0"/>
                </a:p>
              </p:txBody>
            </p:sp>
          </mc:Choice>
          <mc:Fallback xmlns="">
            <p:sp>
              <p:nvSpPr>
                <p:cNvPr id="186" name="Rectangle 185">
                  <a:extLst>
                    <a:ext uri="{FF2B5EF4-FFF2-40B4-BE49-F238E27FC236}">
                      <a16:creationId xmlns:a16="http://schemas.microsoft.com/office/drawing/2014/main" id="{1335B970-8104-4F1A-89CD-AA9D0C160A7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77419" y="4029174"/>
                  <a:ext cx="311430" cy="646331"/>
                </a:xfrm>
                <a:prstGeom prst="rect">
                  <a:avLst/>
                </a:prstGeom>
                <a:blipFill>
                  <a:blip r:embed="rId20"/>
                  <a:stretch>
                    <a:fillRect r="-182609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E64435FE-A710-4A83-B17A-E004447CFB42}"/>
                </a:ext>
              </a:extLst>
            </p:cNvPr>
            <p:cNvGrpSpPr/>
            <p:nvPr/>
          </p:nvGrpSpPr>
          <p:grpSpPr>
            <a:xfrm>
              <a:off x="5288164" y="4396309"/>
              <a:ext cx="6758499" cy="2136630"/>
              <a:chOff x="5288164" y="4396309"/>
              <a:chExt cx="6758499" cy="2136630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4" name="Rectangle 103">
                    <a:extLst>
                      <a:ext uri="{FF2B5EF4-FFF2-40B4-BE49-F238E27FC236}">
                        <a16:creationId xmlns:a16="http://schemas.microsoft.com/office/drawing/2014/main" id="{5358FC00-4445-4E94-AB2E-EE408D4CCA5E}"/>
                      </a:ext>
                    </a:extLst>
                  </p:cNvPr>
                  <p:cNvSpPr/>
                  <p:nvPr/>
                </p:nvSpPr>
                <p:spPr>
                  <a:xfrm>
                    <a:off x="5471258" y="5970861"/>
                    <a:ext cx="6575405" cy="562078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CA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1 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𝑤𝑒𝑖𝑔h𝑡</m:t>
                            </m:r>
                          </m:sub>
                        </m:s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𝑐𝑜𝑢𝑛𝑡𝑒𝑟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𝑤𝑒𝑖𝑔h𝑡</m:t>
                            </m:r>
                          </m:sub>
                        </m:sSub>
                        <m:r>
                          <a:rPr lang="en-CA" i="1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CA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CA" b="0" i="1" dirty="0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  <m:f>
                          <m:fPr>
                            <m:ctrlPr>
                              <a:rPr lang="en-CA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CA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b="0" i="1" dirty="0" smtClean="0">
                                    <a:latin typeface="Cambria Math" panose="02040503050406030204" pitchFamily="18" charset="0"/>
                                  </a:rPr>
                                  <m:t>𝑀𝑎𝑠𝑠</m:t>
                                </m:r>
                              </m:e>
                              <m:sub>
                                <m:r>
                                  <a:rPr lang="en-CA" b="0" i="1" dirty="0" smtClean="0">
                                    <a:latin typeface="Cambria Math" panose="02040503050406030204" pitchFamily="18" charset="0"/>
                                  </a:rPr>
                                  <m:t>𝑚𝑜𝑡𝑜𝑟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CA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𝑚𝑜𝑡𝑜𝑟</m:t>
                                </m:r>
                              </m:sub>
                            </m:sSub>
                          </m:den>
                        </m:f>
                      </m:oMath>
                    </a14:m>
                    <a:r>
                      <a:rPr lang="en-CA" dirty="0"/>
                      <a:t>(</a:t>
                    </a:r>
                    <a14:m>
                      <m:oMath xmlns:m="http://schemas.openxmlformats.org/officeDocument/2006/math">
                        <m:sSup>
                          <m:sSupPr>
                            <m:ctrlPr>
                              <a:rPr lang="en-CA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CA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𝑚𝑜𝑡𝑜𝑟</m:t>
                                </m:r>
                              </m:sub>
                            </m:sSub>
                            <m:r>
                              <m:rPr>
                                <m:nor/>
                              </m:rPr>
                              <a:rPr lang="en-CA" dirty="0"/>
                              <m:t>+</m:t>
                            </m:r>
                            <m:r>
                              <a:rPr lang="en-CA" i="1" dirty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CA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CA" b="0" i="1" dirty="0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CA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0" i="1" dirty="0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en-CA" b="0" i="1" dirty="0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a14:m>
                    <a:r>
                      <a:rPr lang="en-CA" dirty="0"/>
                      <a:t>)</a:t>
                    </a:r>
                  </a:p>
                </p:txBody>
              </p:sp>
            </mc:Choice>
            <mc:Fallback xmlns="">
              <p:sp>
                <p:nvSpPr>
                  <p:cNvPr id="104" name="Rectangle 103">
                    <a:extLst>
                      <a:ext uri="{FF2B5EF4-FFF2-40B4-BE49-F238E27FC236}">
                        <a16:creationId xmlns:a16="http://schemas.microsoft.com/office/drawing/2014/main" id="{5358FC00-4445-4E94-AB2E-EE408D4CCA5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471258" y="5970861"/>
                    <a:ext cx="6575405" cy="562078"/>
                  </a:xfrm>
                  <a:prstGeom prst="rect">
                    <a:avLst/>
                  </a:prstGeom>
                  <a:blipFill>
                    <a:blip r:embed="rId21"/>
                    <a:stretch>
                      <a:fillRect l="-209" b="-1176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m3d="http://schemas.microsoft.com/office/drawing/2017/model3d">
            <mc:Choice Requires="am3d">
              <p:graphicFrame>
                <p:nvGraphicFramePr>
                  <p:cNvPr id="165" name="3D Model 164">
                    <a:extLst>
                      <a:ext uri="{FF2B5EF4-FFF2-40B4-BE49-F238E27FC236}">
                        <a16:creationId xmlns:a16="http://schemas.microsoft.com/office/drawing/2014/main" id="{07A565B1-4CE0-441A-91F2-829849112BA9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927133640"/>
                      </p:ext>
                    </p:extLst>
                  </p:nvPr>
                </p:nvGraphicFramePr>
                <p:xfrm>
                  <a:off x="7338740" y="4473197"/>
                  <a:ext cx="2057455" cy="983942"/>
                </p:xfrm>
                <a:graphic>
                  <a:graphicData uri="http://schemas.microsoft.com/office/drawing/2017/model3d">
                    <am3d:model3d r:embed="rId22">
                      <am3d:spPr>
                        <a:xfrm>
                          <a:off x="0" y="0"/>
                          <a:ext cx="1822870" cy="910083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6365043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43273870" d="1000000"/>
                        <am3d:preTrans dx="-2758998" dy="-17854418" dz="92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 ax="-93513" ay="68739" az="-1863"/>
                        <am3d:postTrans dx="0" dy="0" dz="0"/>
                      </am3d:trans>
                      <am3d:raster rName="Office3DRenderer" rVer="16.0.8326">
                        <am3d:blip r:embed="rId23"/>
                      </am3d:raster>
                      <am3d:objViewport viewportSz="199928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 xmlns="">
              <p:pic>
                <p:nvPicPr>
                  <p:cNvPr id="165" name="3D Model 164">
                    <a:extLst>
                      <a:ext uri="{FF2B5EF4-FFF2-40B4-BE49-F238E27FC236}">
                        <a16:creationId xmlns:a16="http://schemas.microsoft.com/office/drawing/2014/main" id="{07A565B1-4CE0-441A-91F2-829849112BA9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24"/>
                  <a:stretch>
                    <a:fillRect/>
                  </a:stretch>
                </p:blipFill>
                <p:spPr>
                  <a:xfrm>
                    <a:off x="8046426" y="2651401"/>
                    <a:ext cx="1822870" cy="910083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9" name="TextBox 178">
                    <a:extLst>
                      <a:ext uri="{FF2B5EF4-FFF2-40B4-BE49-F238E27FC236}">
                        <a16:creationId xmlns:a16="http://schemas.microsoft.com/office/drawing/2014/main" id="{A428E842-2614-4014-B853-2BCE0B2413BB}"/>
                      </a:ext>
                    </a:extLst>
                  </p:cNvPr>
                  <p:cNvSpPr txBox="1"/>
                  <p:nvPr/>
                </p:nvSpPr>
                <p:spPr>
                  <a:xfrm>
                    <a:off x="10281258" y="4786429"/>
                    <a:ext cx="650695" cy="369332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>
                    <a:defPPr>
                      <a:defRPr lang="en-US"/>
                    </a:defPPr>
                    <a:lvl1pPr>
                      <a:defRPr b="0" i="1">
                        <a:solidFill>
                          <a:schemeClr val="lt1"/>
                        </a:solidFill>
                        <a:latin typeface="Cambria Math" panose="02040503050406030204" pitchFamily="18" charset="0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CA" dirty="0"/>
                  </a:p>
                </p:txBody>
              </p:sp>
            </mc:Choice>
            <mc:Fallback xmlns="">
              <p:sp>
                <p:nvSpPr>
                  <p:cNvPr id="179" name="TextBox 178">
                    <a:extLst>
                      <a:ext uri="{FF2B5EF4-FFF2-40B4-BE49-F238E27FC236}">
                        <a16:creationId xmlns:a16="http://schemas.microsoft.com/office/drawing/2014/main" id="{A428E842-2614-4014-B853-2BCE0B2413B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281258" y="4786429"/>
                    <a:ext cx="650695" cy="369332"/>
                  </a:xfrm>
                  <a:prstGeom prst="rect">
                    <a:avLst/>
                  </a:prstGeom>
                  <a:blipFill>
                    <a:blip r:embed="rId25"/>
                    <a:stretch>
                      <a:fillRect b="-13559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81" name="Straight Arrow Connector 180">
                <a:extLst>
                  <a:ext uri="{FF2B5EF4-FFF2-40B4-BE49-F238E27FC236}">
                    <a16:creationId xmlns:a16="http://schemas.microsoft.com/office/drawing/2014/main" id="{AA584AC7-030E-4880-AA3C-D4F623FAA2E8}"/>
                  </a:ext>
                </a:extLst>
              </p:cNvPr>
              <p:cNvCxnSpPr>
                <a:cxnSpLocks/>
                <a:stCxn id="179" idx="1"/>
                <a:endCxn id="165" idx="3"/>
              </p:cNvCxnSpPr>
              <p:nvPr/>
            </p:nvCxnSpPr>
            <p:spPr>
              <a:xfrm flipH="1" flipV="1">
                <a:off x="9401481" y="4965168"/>
                <a:ext cx="879777" cy="592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3" name="Rectangle 182">
                    <a:extLst>
                      <a:ext uri="{FF2B5EF4-FFF2-40B4-BE49-F238E27FC236}">
                        <a16:creationId xmlns:a16="http://schemas.microsoft.com/office/drawing/2014/main" id="{658E42E8-7FEF-4392-B9EA-358327C95C85}"/>
                      </a:ext>
                    </a:extLst>
                  </p:cNvPr>
                  <p:cNvSpPr/>
                  <p:nvPr/>
                </p:nvSpPr>
                <p:spPr>
                  <a:xfrm>
                    <a:off x="6711634" y="4675505"/>
                    <a:ext cx="317010" cy="36933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oMath>
                      </m:oMathPara>
                    </a14:m>
                    <a:endParaRPr lang="en-CA" dirty="0"/>
                  </a:p>
                </p:txBody>
              </p:sp>
            </mc:Choice>
            <mc:Fallback xmlns="">
              <p:sp>
                <p:nvSpPr>
                  <p:cNvPr id="183" name="Rectangle 182">
                    <a:extLst>
                      <a:ext uri="{FF2B5EF4-FFF2-40B4-BE49-F238E27FC236}">
                        <a16:creationId xmlns:a16="http://schemas.microsoft.com/office/drawing/2014/main" id="{658E42E8-7FEF-4392-B9EA-358327C95C8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11634" y="4675505"/>
                    <a:ext cx="317010" cy="369332"/>
                  </a:xfrm>
                  <a:prstGeom prst="rect">
                    <a:avLst/>
                  </a:prstGeom>
                  <a:blipFill>
                    <a:blip r:embed="rId2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84" name="Straight Arrow Connector 183">
                <a:extLst>
                  <a:ext uri="{FF2B5EF4-FFF2-40B4-BE49-F238E27FC236}">
                    <a16:creationId xmlns:a16="http://schemas.microsoft.com/office/drawing/2014/main" id="{4491710D-7607-4B1A-A8BD-B177F6DE37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81982" y="4396309"/>
                <a:ext cx="1941816" cy="1"/>
              </a:xfrm>
              <a:prstGeom prst="straightConnector1">
                <a:avLst/>
              </a:prstGeom>
              <a:ln>
                <a:solidFill>
                  <a:srgbClr val="00B0F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9" name="Rectangle 188">
                    <a:extLst>
                      <a:ext uri="{FF2B5EF4-FFF2-40B4-BE49-F238E27FC236}">
                        <a16:creationId xmlns:a16="http://schemas.microsoft.com/office/drawing/2014/main" id="{E9888A18-A017-49AC-B259-85E64D3CCF47}"/>
                      </a:ext>
                    </a:extLst>
                  </p:cNvPr>
                  <p:cNvSpPr/>
                  <p:nvPr/>
                </p:nvSpPr>
                <p:spPr>
                  <a:xfrm>
                    <a:off x="5288164" y="5591700"/>
                    <a:ext cx="1581597" cy="36933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CA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𝑒𝑛𝑡𝑒𝑟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𝑙𝑖𝑛𝑘</m:t>
                          </m:r>
                        </m:oMath>
                      </m:oMathPara>
                    </a14:m>
                    <a:endParaRPr lang="en-CA" dirty="0"/>
                  </a:p>
                </p:txBody>
              </p:sp>
            </mc:Choice>
            <mc:Fallback xmlns="">
              <p:sp>
                <p:nvSpPr>
                  <p:cNvPr id="189" name="Rectangle 188">
                    <a:extLst>
                      <a:ext uri="{FF2B5EF4-FFF2-40B4-BE49-F238E27FC236}">
                        <a16:creationId xmlns:a16="http://schemas.microsoft.com/office/drawing/2014/main" id="{E9888A18-A017-49AC-B259-85E64D3CCF47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288164" y="5591700"/>
                    <a:ext cx="1581597" cy="369332"/>
                  </a:xfrm>
                  <a:prstGeom prst="rect">
                    <a:avLst/>
                  </a:prstGeom>
                  <a:blipFill>
                    <a:blip r:embed="rId27"/>
                    <a:stretch>
                      <a:fillRect r="-14348" b="-21429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1" name="Straight Arrow Connector 190">
                <a:extLst>
                  <a:ext uri="{FF2B5EF4-FFF2-40B4-BE49-F238E27FC236}">
                    <a16:creationId xmlns:a16="http://schemas.microsoft.com/office/drawing/2014/main" id="{137D190E-13EB-4599-981C-80B33D6D9FC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492299" y="4577137"/>
                <a:ext cx="0" cy="760214"/>
              </a:xfrm>
              <a:prstGeom prst="straightConnector1">
                <a:avLst/>
              </a:prstGeom>
              <a:ln>
                <a:solidFill>
                  <a:srgbClr val="00B0F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2" name="TextBox 191">
                    <a:extLst>
                      <a:ext uri="{FF2B5EF4-FFF2-40B4-BE49-F238E27FC236}">
                        <a16:creationId xmlns:a16="http://schemas.microsoft.com/office/drawing/2014/main" id="{136FC5E3-A709-4E35-A7D3-3CDB67C025C9}"/>
                      </a:ext>
                    </a:extLst>
                  </p:cNvPr>
                  <p:cNvSpPr txBox="1"/>
                  <p:nvPr/>
                </p:nvSpPr>
                <p:spPr>
                  <a:xfrm>
                    <a:off x="9430048" y="4601763"/>
                    <a:ext cx="31849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oMath>
                      </m:oMathPara>
                    </a14:m>
                    <a:endParaRPr lang="en-CA" dirty="0"/>
                  </a:p>
                </p:txBody>
              </p:sp>
            </mc:Choice>
            <mc:Fallback xmlns="">
              <p:sp>
                <p:nvSpPr>
                  <p:cNvPr id="192" name="TextBox 191">
                    <a:extLst>
                      <a:ext uri="{FF2B5EF4-FFF2-40B4-BE49-F238E27FC236}">
                        <a16:creationId xmlns:a16="http://schemas.microsoft.com/office/drawing/2014/main" id="{136FC5E3-A709-4E35-A7D3-3CDB67C025C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430048" y="4601763"/>
                    <a:ext cx="318499" cy="369332"/>
                  </a:xfrm>
                  <a:prstGeom prst="rect">
                    <a:avLst/>
                  </a:prstGeom>
                  <a:blipFill>
                    <a:blip r:embed="rId28"/>
                    <a:stretch>
                      <a:fillRect r="-10870" b="-1786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57ED0662-3DBF-47A5-ADE9-C82329FBF90E}"/>
                  </a:ext>
                </a:extLst>
              </p:cNvPr>
              <p:cNvGrpSpPr/>
              <p:nvPr/>
            </p:nvGrpSpPr>
            <p:grpSpPr>
              <a:xfrm>
                <a:off x="5846992" y="4577137"/>
                <a:ext cx="1582165" cy="799672"/>
                <a:chOff x="5846992" y="4577137"/>
                <a:chExt cx="1582165" cy="799672"/>
              </a:xfrm>
            </p:grpSpPr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CB44267B-274B-431D-8D3F-B77BE2169E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18567" y="4577137"/>
                  <a:ext cx="1386135" cy="0"/>
                </a:xfrm>
                <a:prstGeom prst="line">
                  <a:avLst/>
                </a:prstGeom>
                <a:ln w="28575"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FF72AB69-6CA0-43C0-815F-1DD4473118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18567" y="5376809"/>
                  <a:ext cx="1410590" cy="0"/>
                </a:xfrm>
                <a:prstGeom prst="line">
                  <a:avLst/>
                </a:prstGeom>
                <a:ln w="28575"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7" name="Oval 206">
                  <a:extLst>
                    <a:ext uri="{FF2B5EF4-FFF2-40B4-BE49-F238E27FC236}">
                      <a16:creationId xmlns:a16="http://schemas.microsoft.com/office/drawing/2014/main" id="{8AC6A05B-19AD-46F7-8149-23551D8AA26C}"/>
                    </a:ext>
                  </a:extLst>
                </p:cNvPr>
                <p:cNvSpPr/>
                <p:nvPr/>
              </p:nvSpPr>
              <p:spPr>
                <a:xfrm>
                  <a:off x="5846992" y="4588569"/>
                  <a:ext cx="346998" cy="786823"/>
                </a:xfrm>
                <a:prstGeom prst="ellipse">
                  <a:avLst/>
                </a:prstGeom>
                <a:solidFill>
                  <a:schemeClr val="bg1"/>
                </a:solidFill>
                <a:ln w="28575"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sp>
            <p:nvSpPr>
              <p:cNvPr id="177" name="Oval 176">
                <a:extLst>
                  <a:ext uri="{FF2B5EF4-FFF2-40B4-BE49-F238E27FC236}">
                    <a16:creationId xmlns:a16="http://schemas.microsoft.com/office/drawing/2014/main" id="{3D30BE92-CAE1-4BAA-8C9E-E122F9D8478F}"/>
                  </a:ext>
                </a:extLst>
              </p:cNvPr>
              <p:cNvSpPr/>
              <p:nvPr/>
            </p:nvSpPr>
            <p:spPr>
              <a:xfrm>
                <a:off x="6011000" y="4962193"/>
                <a:ext cx="51211" cy="51211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cxnSp>
            <p:nvCxnSpPr>
              <p:cNvPr id="175" name="Straight Arrow Connector 174">
                <a:extLst>
                  <a:ext uri="{FF2B5EF4-FFF2-40B4-BE49-F238E27FC236}">
                    <a16:creationId xmlns:a16="http://schemas.microsoft.com/office/drawing/2014/main" id="{8794C0DC-4196-4A17-97FC-1808E4D8C8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62211" y="4981981"/>
                <a:ext cx="1276528" cy="0"/>
              </a:xfrm>
              <a:prstGeom prst="straightConnector1">
                <a:avLst/>
              </a:prstGeom>
              <a:ln>
                <a:solidFill>
                  <a:srgbClr val="00B0F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Arrow Connector 186">
                <a:extLst>
                  <a:ext uri="{FF2B5EF4-FFF2-40B4-BE49-F238E27FC236}">
                    <a16:creationId xmlns:a16="http://schemas.microsoft.com/office/drawing/2014/main" id="{3705E1A9-F9A3-47FF-B035-B4068858CC2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4399" y="5013404"/>
                <a:ext cx="1471" cy="635260"/>
              </a:xfrm>
              <a:prstGeom prst="straightConnector1">
                <a:avLst/>
              </a:pr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21" name="Connector: Elbow 220">
            <a:extLst>
              <a:ext uri="{FF2B5EF4-FFF2-40B4-BE49-F238E27FC236}">
                <a16:creationId xmlns:a16="http://schemas.microsoft.com/office/drawing/2014/main" id="{33D20492-B450-4573-807D-BE2219E61C1F}"/>
              </a:ext>
            </a:extLst>
          </p:cNvPr>
          <p:cNvCxnSpPr>
            <a:cxnSpLocks/>
            <a:stCxn id="105" idx="0"/>
            <a:endCxn id="31" idx="2"/>
          </p:cNvCxnSpPr>
          <p:nvPr/>
        </p:nvCxnSpPr>
        <p:spPr>
          <a:xfrm rot="16200000" flipV="1">
            <a:off x="891836" y="2770752"/>
            <a:ext cx="328790" cy="144266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16CE865D-C5CB-41D2-A664-EEAB8D17A352}"/>
                  </a:ext>
                </a:extLst>
              </p:cNvPr>
              <p:cNvSpPr/>
              <p:nvPr/>
            </p:nvSpPr>
            <p:spPr>
              <a:xfrm>
                <a:off x="7095679" y="4898417"/>
                <a:ext cx="4812408" cy="391902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i="1">
                        <a:solidFill>
                          <a:schemeClr val="lt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CA" i="1" dirty="0">
                    <a:solidFill>
                      <a:schemeClr val="lt1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𝑙𝑖𝑛𝑘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𝑟𝑜𝑡𝑜𝑟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𝑤𝑒𝑖𝑔h𝑡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𝑐𝑜𝑢𝑛𝑡𝑒𝑟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𝑤𝑒𝑖𝑔h𝑡</m:t>
                        </m:r>
                      </m:sub>
                    </m:sSub>
                  </m:oMath>
                </a14:m>
                <a:endParaRPr lang="en-CA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16CE865D-C5CB-41D2-A664-EEAB8D17A3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5679" y="4898417"/>
                <a:ext cx="4812408" cy="391902"/>
              </a:xfrm>
              <a:prstGeom prst="rect">
                <a:avLst/>
              </a:prstGeom>
              <a:blipFill>
                <a:blip r:embed="rId29"/>
                <a:stretch>
                  <a:fillRect l="-126" b="-909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9593F7CB-87AE-4613-AA07-631F1A7DFE92}"/>
                  </a:ext>
                </a:extLst>
              </p:cNvPr>
              <p:cNvSpPr/>
              <p:nvPr/>
            </p:nvSpPr>
            <p:spPr>
              <a:xfrm>
                <a:off x="7095679" y="5316269"/>
                <a:ext cx="1299330" cy="390748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 i="1">
                        <a:solidFill>
                          <a:schemeClr val="lt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CA" i="1" dirty="0">
                    <a:solidFill>
                      <a:schemeClr val="lt1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CA" i="1">
                            <a:solidFill>
                              <a:schemeClr val="lt1"/>
                            </a:solidFill>
                            <a:latin typeface="Cambria Math" panose="02040503050406030204" pitchFamily="18" charset="0"/>
                          </a:rPr>
                          <m:t>𝑟𝑜𝑡𝑜𝑟</m:t>
                        </m:r>
                      </m:sub>
                    </m:sSub>
                  </m:oMath>
                </a14:m>
                <a:endParaRPr lang="en-CA" i="1" dirty="0">
                  <a:solidFill>
                    <a:schemeClr val="lt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9593F7CB-87AE-4613-AA07-631F1A7DFE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5679" y="5316269"/>
                <a:ext cx="1299330" cy="390748"/>
              </a:xfrm>
              <a:prstGeom prst="rect">
                <a:avLst/>
              </a:prstGeom>
              <a:blipFill>
                <a:blip r:embed="rId30"/>
                <a:stretch>
                  <a:fillRect l="-465" b="-606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Rectangle 54">
            <a:extLst>
              <a:ext uri="{FF2B5EF4-FFF2-40B4-BE49-F238E27FC236}">
                <a16:creationId xmlns:a16="http://schemas.microsoft.com/office/drawing/2014/main" id="{BAA580D4-03A7-4D85-B87A-5E1D29ABD926}"/>
              </a:ext>
            </a:extLst>
          </p:cNvPr>
          <p:cNvSpPr/>
          <p:nvPr/>
        </p:nvSpPr>
        <p:spPr>
          <a:xfrm rot="159073">
            <a:off x="5724147" y="-195298"/>
            <a:ext cx="6539696" cy="13054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77F4749-9223-48AB-898F-84707AA8325F}"/>
              </a:ext>
            </a:extLst>
          </p:cNvPr>
          <p:cNvSpPr txBox="1"/>
          <p:nvPr/>
        </p:nvSpPr>
        <p:spPr>
          <a:xfrm>
            <a:off x="6096000" y="219918"/>
            <a:ext cx="5896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Mechanical Motor Dynamics</a:t>
            </a:r>
            <a:r>
              <a:rPr lang="en-CA" sz="3600" dirty="0">
                <a:solidFill>
                  <a:schemeClr val="bg1"/>
                </a:solidFill>
              </a:rPr>
              <a:t> </a:t>
            </a:r>
            <a:endParaRPr lang="en-CA" sz="3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49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1880</TotalTime>
  <Words>793</Words>
  <Application>Microsoft Office PowerPoint</Application>
  <PresentationFormat>Widescreen</PresentationFormat>
  <Paragraphs>153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Segoe UI</vt:lpstr>
      <vt:lpstr>Segoe UI Black</vt:lpstr>
      <vt:lpstr>Segoe UI Light</vt:lpstr>
      <vt:lpstr>Office Theme</vt:lpstr>
      <vt:lpstr>Selective Laser Sintering 3D Printer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Selective Laser Sintering 3D Printer</dc:title>
  <dc:creator>Ou Liu</dc:creator>
  <cp:lastModifiedBy>Mansur He</cp:lastModifiedBy>
  <cp:revision>118</cp:revision>
  <dcterms:created xsi:type="dcterms:W3CDTF">2017-11-13T21:16:19Z</dcterms:created>
  <dcterms:modified xsi:type="dcterms:W3CDTF">2017-11-18T04:21:04Z</dcterms:modified>
</cp:coreProperties>
</file>

<file path=docProps/thumbnail.jpeg>
</file>